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623" r:id="rId2"/>
    <p:sldId id="1636" r:id="rId3"/>
    <p:sldId id="162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4724" autoAdjust="0"/>
  </p:normalViewPr>
  <p:slideViewPr>
    <p:cSldViewPr snapToGrid="0">
      <p:cViewPr varScale="1">
        <p:scale>
          <a:sx n="73" d="100"/>
          <a:sy n="73" d="100"/>
        </p:scale>
        <p:origin x="65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9D0C4EC-59EB-4146-8851-A50A4142D7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S" b="1">
              <a:latin typeface="InterstateWGL" pitchFamily="2" charset="0"/>
            </a:endParaRP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5360190-A158-FC44-9CD7-E7DBB89D90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F79C4-8D5B-2149-A4A4-CD3F031A3BE2}" type="datetimeFigureOut">
              <a:rPr lang="ru-US" b="1" smtClean="0">
                <a:latin typeface="InterstateWGL" pitchFamily="2" charset="0"/>
              </a:rPr>
              <a:t>03/11/2024</a:t>
            </a:fld>
            <a:endParaRPr lang="ru-US" b="1">
              <a:latin typeface="InterstateWGL" pitchFamily="2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8E0342-D999-F245-9D54-10F9457E5C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 dirty="0">
                <a:latin typeface="InterstateWGL" pitchFamily="2" charset="0"/>
              </a:rPr>
              <a:t>Title</a:t>
            </a:r>
            <a:endParaRPr lang="ru-US" b="1">
              <a:latin typeface="InterstateWGL" pitchFamily="2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ED416D-0D52-DA44-BE80-965554550C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BF565-3B14-D447-88A5-4FCA8B8C2244}" type="slidenum">
              <a:rPr lang="ru-US" b="1" smtClean="0">
                <a:latin typeface="InterstateWGL" pitchFamily="2" charset="0"/>
              </a:rPr>
              <a:t>‹#›</a:t>
            </a:fld>
            <a:endParaRPr lang="ru-US" b="1">
              <a:latin typeface="InterstateWG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458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stateWGL" pitchFamily="2" charset="0"/>
              </a:defRPr>
            </a:lvl1pPr>
          </a:lstStyle>
          <a:p>
            <a:endParaRPr lang="ru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stateWGL" pitchFamily="2" charset="0"/>
              </a:defRPr>
            </a:lvl1pPr>
          </a:lstStyle>
          <a:p>
            <a:fld id="{2752E449-BF80-6443-9F4F-C3A8EE3882FE}" type="datetimeFigureOut">
              <a:rPr lang="ru-US" smtClean="0"/>
              <a:pPr/>
              <a:t>03/11/2024</a:t>
            </a:fld>
            <a:endParaRPr lang="ru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ru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stateWGL" pitchFamily="2" charset="0"/>
              </a:defRPr>
            </a:lvl1pPr>
          </a:lstStyle>
          <a:p>
            <a:r>
              <a:rPr lang="en-US" dirty="0"/>
              <a:t>Title</a:t>
            </a:r>
            <a:endParaRPr lang="ru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stateWGL" pitchFamily="2" charset="0"/>
              </a:defRPr>
            </a:lvl1pPr>
          </a:lstStyle>
          <a:p>
            <a:fld id="{EE5DF9D5-F446-8C4B-8977-80E01FC12AE4}" type="slidenum">
              <a:rPr lang="ru-US" smtClean="0"/>
              <a:pPr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5676362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b="1" i="0" kern="1200">
        <a:solidFill>
          <a:schemeClr val="tx1"/>
        </a:solidFill>
        <a:latin typeface="InterstateWGL" pitchFamily="2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hyperlink" Target="mailto:vorname.nachname@tchibo.de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0">
            <a:extLst>
              <a:ext uri="{FF2B5EF4-FFF2-40B4-BE49-F238E27FC236}">
                <a16:creationId xmlns:a16="http://schemas.microsoft.com/office/drawing/2014/main" id="{A534DBC7-0BFE-4987-8418-8041ACF915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119819"/>
            <a:ext cx="10515600" cy="411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lnSpc>
                <a:spcPct val="80000"/>
              </a:lnSpc>
              <a:buFontTx/>
              <a:buNone/>
              <a:defRPr sz="3200" b="1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r>
              <a:rPr lang="en-US" spc="50" dirty="0" err="1">
                <a:ea typeface="Roboto Condensed" panose="02000000000000000000" pitchFamily="2" charset="0"/>
                <a:cs typeface="Helvetica Neue Condensed" panose="02000503000000020004" pitchFamily="2" charset="0"/>
              </a:rPr>
              <a:t>Unterüberschrift</a:t>
            </a:r>
            <a:r>
              <a:rPr lang="en-US" spc="50" dirty="0">
                <a:ea typeface="Roboto Condensed" panose="02000000000000000000" pitchFamily="2" charset="0"/>
                <a:cs typeface="Helvetica Neue Condensed" panose="02000503000000020004" pitchFamily="2" charset="0"/>
              </a:rPr>
              <a:t> Lorem Ipsum Dolor Sit</a:t>
            </a:r>
          </a:p>
        </p:txBody>
      </p:sp>
      <p:cxnSp>
        <p:nvCxnSpPr>
          <p:cNvPr id="8" name="Straight Connector 17">
            <a:extLst>
              <a:ext uri="{FF2B5EF4-FFF2-40B4-BE49-F238E27FC236}">
                <a16:creationId xmlns:a16="http://schemas.microsoft.com/office/drawing/2014/main" id="{2627339C-06B0-8C4F-83A0-D4E089D25695}"/>
              </a:ext>
            </a:extLst>
          </p:cNvPr>
          <p:cNvCxnSpPr>
            <a:cxnSpLocks/>
          </p:cNvCxnSpPr>
          <p:nvPr userDrawn="1"/>
        </p:nvCxnSpPr>
        <p:spPr>
          <a:xfrm>
            <a:off x="5867400" y="6226248"/>
            <a:ext cx="457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7F1D0DC-3114-5B4C-AF7E-0E11AED351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7280" y="608329"/>
            <a:ext cx="2377440" cy="68887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08C5FA7-DDA3-4B9E-8DAE-CC721803E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19339"/>
            <a:ext cx="10515600" cy="12801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defRPr sz="9200" b="1" i="0" spc="-150" baseline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r>
              <a:rPr lang="en-US" dirty="0">
                <a:latin typeface="InterstateWGL" pitchFamily="2" charset="0"/>
              </a:rPr>
              <a:t>ÜBERSCHRIFT</a:t>
            </a:r>
            <a:endParaRPr lang="en-US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163FACC-30B1-4538-8312-A458323310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6384138"/>
            <a:ext cx="10515600" cy="33832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lnSpc>
                <a:spcPct val="100000"/>
              </a:lnSpc>
              <a:buFontTx/>
              <a:buNone/>
              <a:defRPr sz="1600" b="1" i="0">
                <a:solidFill>
                  <a:schemeClr val="bg1">
                    <a:lumMod val="50000"/>
                  </a:schemeClr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Ort, Datum</a:t>
            </a:r>
            <a:endParaRPr lang="ru-US" dirty="0"/>
          </a:p>
        </p:txBody>
      </p:sp>
    </p:spTree>
    <p:extLst>
      <p:ext uri="{BB962C8B-B14F-4D97-AF65-F5344CB8AC3E}">
        <p14:creationId xmlns:p14="http://schemas.microsoft.com/office/powerpoint/2010/main" val="1920392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ockchar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>
            <a:extLst>
              <a:ext uri="{FF2B5EF4-FFF2-40B4-BE49-F238E27FC236}">
                <a16:creationId xmlns:a16="http://schemas.microsoft.com/office/drawing/2014/main" id="{9C3EF0A0-F0C7-D041-AB7A-C248D2411E9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2175" y="1881188"/>
            <a:ext cx="2627313" cy="1463040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CFAF0538-3F8C-9C42-863C-15DE9FA560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88772" y="1881188"/>
            <a:ext cx="2627313" cy="1463040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19" name="Текст 2">
            <a:extLst>
              <a:ext uri="{FF2B5EF4-FFF2-40B4-BE49-F238E27FC236}">
                <a16:creationId xmlns:a16="http://schemas.microsoft.com/office/drawing/2014/main" id="{D118C06B-3CFA-4E41-9AEE-B74D217ED1A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92175" y="3510482"/>
            <a:ext cx="2627313" cy="1097280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0" name="Текст 2">
            <a:extLst>
              <a:ext uri="{FF2B5EF4-FFF2-40B4-BE49-F238E27FC236}">
                <a16:creationId xmlns:a16="http://schemas.microsoft.com/office/drawing/2014/main" id="{63229292-7E88-A84D-9A2C-7FB73FCCB54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88772" y="3510482"/>
            <a:ext cx="2627313" cy="1097280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id="{42CAB3EF-79EB-F34C-957E-95A2068F785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92175" y="5638541"/>
            <a:ext cx="2627313" cy="731437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3" name="Текст 2">
            <a:extLst>
              <a:ext uri="{FF2B5EF4-FFF2-40B4-BE49-F238E27FC236}">
                <a16:creationId xmlns:a16="http://schemas.microsoft.com/office/drawing/2014/main" id="{27B7DE18-EF30-0249-ADB4-8C6EDAE18E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988772" y="5638541"/>
            <a:ext cx="2627313" cy="731437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0A8F38BB-51A1-7E45-9CAE-98E8876BC01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18503" y="5638541"/>
            <a:ext cx="5097693" cy="731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sp>
        <p:nvSpPr>
          <p:cNvPr id="25" name="Текст 2">
            <a:extLst>
              <a:ext uri="{FF2B5EF4-FFF2-40B4-BE49-F238E27FC236}">
                <a16:creationId xmlns:a16="http://schemas.microsoft.com/office/drawing/2014/main" id="{F9CCAADD-139D-8E41-961D-49A1F8BA1B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2175" y="4757396"/>
            <a:ext cx="2627313" cy="731437"/>
          </a:xfrm>
          <a:prstGeom prst="rect">
            <a:avLst/>
          </a:prstGeom>
          <a:solidFill>
            <a:schemeClr val="accent1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bg1"/>
                </a:solidFill>
                <a:latin typeface="InterstateWGL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26" name="Текст 2">
            <a:extLst>
              <a:ext uri="{FF2B5EF4-FFF2-40B4-BE49-F238E27FC236}">
                <a16:creationId xmlns:a16="http://schemas.microsoft.com/office/drawing/2014/main" id="{EFAE3983-6E25-AD44-8986-911341AFE36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18503" y="4757396"/>
            <a:ext cx="5097693" cy="731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sp>
        <p:nvSpPr>
          <p:cNvPr id="27" name="Текст 2">
            <a:extLst>
              <a:ext uri="{FF2B5EF4-FFF2-40B4-BE49-F238E27FC236}">
                <a16:creationId xmlns:a16="http://schemas.microsoft.com/office/drawing/2014/main" id="{ACA33B6B-F943-6443-8158-9E0C5922AB8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88772" y="4753016"/>
            <a:ext cx="2627313" cy="731437"/>
          </a:xfrm>
          <a:prstGeom prst="rect">
            <a:avLst/>
          </a:prstGeom>
          <a:solidFill>
            <a:schemeClr val="accent3"/>
          </a:solidFill>
        </p:spPr>
        <p:txBody>
          <a:bodyPr lIns="274320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  <a:latin typeface="InterstateWGL Light" panose="00000000000000020000" pitchFamily="50" charset="0"/>
              </a:defRPr>
            </a:lvl1pPr>
          </a:lstStyle>
          <a:p>
            <a:r>
              <a:rPr lang="en-US" altLang="de-DE" sz="1600" dirty="0">
                <a:solidFill>
                  <a:schemeClr val="bg1"/>
                </a:solidFill>
                <a:latin typeface="Interstate OT-Regular" panose="02000603030000020004" pitchFamily="2" charset="0"/>
              </a:rPr>
              <a:t>Text example</a:t>
            </a:r>
          </a:p>
        </p:txBody>
      </p:sp>
      <p:sp>
        <p:nvSpPr>
          <p:cNvPr id="30" name="Номер слайда 29">
            <a:extLst>
              <a:ext uri="{FF2B5EF4-FFF2-40B4-BE49-F238E27FC236}">
                <a16:creationId xmlns:a16="http://schemas.microsoft.com/office/drawing/2014/main" id="{84E4743F-8ED5-7F43-8123-A37885AA3F3D}"/>
              </a:ext>
            </a:extLst>
          </p:cNvPr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32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72F00BF-E002-4442-A092-EB134DEA7E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33" name="Текст 2">
            <a:extLst>
              <a:ext uri="{FF2B5EF4-FFF2-40B4-BE49-F238E27FC236}">
                <a16:creationId xmlns:a16="http://schemas.microsoft.com/office/drawing/2014/main" id="{FA3FBAFC-F1B3-4289-A04F-11E31C6C965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692064" y="1895438"/>
            <a:ext cx="5124132" cy="1438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sp>
        <p:nvSpPr>
          <p:cNvPr id="34" name="Текст 2">
            <a:extLst>
              <a:ext uri="{FF2B5EF4-FFF2-40B4-BE49-F238E27FC236}">
                <a16:creationId xmlns:a16="http://schemas.microsoft.com/office/drawing/2014/main" id="{6457B31F-4230-4746-9F12-690632830CA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682392" y="3496976"/>
            <a:ext cx="5124132" cy="1097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274320" anchor="ctr" anchorCtr="0"/>
          <a:lstStyle>
            <a:lvl1pPr marL="37719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400">
                <a:solidFill>
                  <a:schemeClr val="tx1"/>
                </a:solidFill>
                <a:latin typeface="InterstateWGL Light" panose="00000000000000020000" pitchFamily="50" charset="0"/>
              </a:defRPr>
            </a:lvl1pPr>
          </a:lstStyle>
          <a:p>
            <a:pPr marL="37719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 Text 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example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F9F9F9">
                    <a:lumMod val="10000"/>
                  </a:srgbClr>
                </a:solidFill>
                <a:effectLst/>
                <a:uLnTx/>
                <a:uFillTx/>
                <a:latin typeface="Interstate OT-Light" panose="02000606030000020004" pitchFamily="2" charset="0"/>
                <a:ea typeface="+mn-ea"/>
                <a:cs typeface="+mn-cs"/>
              </a:rPr>
              <a:t>.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C9352F64-9A31-43D0-BFD5-61107782D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8" name="Текст 10">
            <a:extLst>
              <a:ext uri="{FF2B5EF4-FFF2-40B4-BE49-F238E27FC236}">
                <a16:creationId xmlns:a16="http://schemas.microsoft.com/office/drawing/2014/main" id="{8B81E426-BE76-534A-8C72-B13EB47044B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714703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29" name="Текст 7">
            <a:extLst>
              <a:ext uri="{FF2B5EF4-FFF2-40B4-BE49-F238E27FC236}">
                <a16:creationId xmlns:a16="http://schemas.microsoft.com/office/drawing/2014/main" id="{0B77B7F1-94C5-D84E-85DE-9E997BA9FBA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714701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31" name="Textplatzhalter 5">
            <a:extLst>
              <a:ext uri="{FF2B5EF4-FFF2-40B4-BE49-F238E27FC236}">
                <a16:creationId xmlns:a16="http://schemas.microsoft.com/office/drawing/2014/main" id="{C5F4394D-3994-4B9F-95E8-95FAF23728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26735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B8067B2-8154-47AD-B51C-AAE6BF9E1A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37" y="607703"/>
            <a:ext cx="2375414" cy="68887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9C9BFC84-979C-4029-9E51-D2D92CAC9674}"/>
              </a:ext>
            </a:extLst>
          </p:cNvPr>
          <p:cNvSpPr txBox="1">
            <a:spLocks/>
          </p:cNvSpPr>
          <p:nvPr userDrawn="1"/>
        </p:nvSpPr>
        <p:spPr>
          <a:xfrm>
            <a:off x="838200" y="2315839"/>
            <a:ext cx="10515600" cy="204309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r>
              <a:rPr lang="en-US" sz="7200" dirty="0"/>
              <a:t>WIR BEANTWORTEN GERN IHRE FRAGEN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67577FE-D26D-4942-BC0F-2CE9B9CB1232}"/>
              </a:ext>
            </a:extLst>
          </p:cNvPr>
          <p:cNvSpPr/>
          <p:nvPr userDrawn="1"/>
        </p:nvSpPr>
        <p:spPr>
          <a:xfrm>
            <a:off x="-2" y="5397470"/>
            <a:ext cx="12192000" cy="1515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i="0" dirty="0">
              <a:latin typeface="InterstateWGL" pitchFamily="2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18BE50-E11C-3C4A-95DB-B2C0B124D0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6661" y="6400123"/>
            <a:ext cx="155448" cy="11658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158504B-582C-2343-9282-FAF7C27931A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6660" y="6049108"/>
            <a:ext cx="155448" cy="15544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A4C526C-6D0E-EC48-BB12-FC539DCBC3F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36660" y="5708307"/>
            <a:ext cx="155448" cy="155448"/>
          </a:xfrm>
          <a:prstGeom prst="rect">
            <a:avLst/>
          </a:prstGeom>
        </p:spPr>
      </p:pic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E0392F51-79EC-0F4F-947C-161097A201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31367" y="6019035"/>
            <a:ext cx="155448" cy="155448"/>
            <a:chOff x="3657600" y="990600"/>
            <a:chExt cx="4876800" cy="4876800"/>
          </a:xfrm>
          <a:solidFill>
            <a:schemeClr val="tx1"/>
          </a:solidFill>
        </p:grpSpPr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E7F9F868-6956-3148-9A6D-933BD558615F}"/>
                </a:ext>
              </a:extLst>
            </p:cNvPr>
            <p:cNvSpPr/>
            <p:nvPr/>
          </p:nvSpPr>
          <p:spPr>
            <a:xfrm>
              <a:off x="4329808" y="990600"/>
              <a:ext cx="3524250" cy="4867275"/>
            </a:xfrm>
            <a:custGeom>
              <a:avLst/>
              <a:gdLst>
                <a:gd name="connsiteX0" fmla="*/ 1766192 w 3524250"/>
                <a:gd name="connsiteY0" fmla="*/ 0 h 4867275"/>
                <a:gd name="connsiteX1" fmla="*/ 0 w 3524250"/>
                <a:gd name="connsiteY1" fmla="*/ 1766183 h 4867275"/>
                <a:gd name="connsiteX2" fmla="*/ 1647863 w 3524250"/>
                <a:gd name="connsiteY2" fmla="*/ 4824041 h 4867275"/>
                <a:gd name="connsiteX3" fmla="*/ 1884521 w 3524250"/>
                <a:gd name="connsiteY3" fmla="*/ 4824041 h 4867275"/>
                <a:gd name="connsiteX4" fmla="*/ 3532385 w 3524250"/>
                <a:gd name="connsiteY4" fmla="*/ 1766183 h 4867275"/>
                <a:gd name="connsiteX5" fmla="*/ 1766192 w 3524250"/>
                <a:gd name="connsiteY5" fmla="*/ 0 h 4867275"/>
                <a:gd name="connsiteX6" fmla="*/ 1766192 w 3524250"/>
                <a:gd name="connsiteY6" fmla="*/ 2654799 h 4867275"/>
                <a:gd name="connsiteX7" fmla="*/ 877586 w 3524250"/>
                <a:gd name="connsiteY7" fmla="*/ 1766183 h 4867275"/>
                <a:gd name="connsiteX8" fmla="*/ 1766192 w 3524250"/>
                <a:gd name="connsiteY8" fmla="*/ 877576 h 4867275"/>
                <a:gd name="connsiteX9" fmla="*/ 2654789 w 3524250"/>
                <a:gd name="connsiteY9" fmla="*/ 1766192 h 4867275"/>
                <a:gd name="connsiteX10" fmla="*/ 1766192 w 3524250"/>
                <a:gd name="connsiteY10" fmla="*/ 2654799 h 486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24250" h="4867275">
                  <a:moveTo>
                    <a:pt x="1766192" y="0"/>
                  </a:moveTo>
                  <a:cubicBezTo>
                    <a:pt x="792309" y="0"/>
                    <a:pt x="0" y="792309"/>
                    <a:pt x="0" y="1766183"/>
                  </a:cubicBezTo>
                  <a:cubicBezTo>
                    <a:pt x="0" y="2974791"/>
                    <a:pt x="1580569" y="4749098"/>
                    <a:pt x="1647863" y="4824041"/>
                  </a:cubicBezTo>
                  <a:cubicBezTo>
                    <a:pt x="1711071" y="4894440"/>
                    <a:pt x="1821428" y="4894317"/>
                    <a:pt x="1884521" y="4824041"/>
                  </a:cubicBezTo>
                  <a:cubicBezTo>
                    <a:pt x="1951816" y="4749098"/>
                    <a:pt x="3532385" y="2974791"/>
                    <a:pt x="3532385" y="1766183"/>
                  </a:cubicBezTo>
                  <a:cubicBezTo>
                    <a:pt x="3532365" y="792309"/>
                    <a:pt x="2740066" y="0"/>
                    <a:pt x="1766192" y="0"/>
                  </a:cubicBezTo>
                  <a:close/>
                  <a:moveTo>
                    <a:pt x="1766192" y="2654799"/>
                  </a:moveTo>
                  <a:cubicBezTo>
                    <a:pt x="1276207" y="2654799"/>
                    <a:pt x="877586" y="2256168"/>
                    <a:pt x="877586" y="1766183"/>
                  </a:cubicBezTo>
                  <a:cubicBezTo>
                    <a:pt x="877586" y="1276198"/>
                    <a:pt x="1276217" y="877576"/>
                    <a:pt x="1766192" y="877576"/>
                  </a:cubicBezTo>
                  <a:cubicBezTo>
                    <a:pt x="2256168" y="877576"/>
                    <a:pt x="2654789" y="1276207"/>
                    <a:pt x="2654789" y="1766192"/>
                  </a:cubicBezTo>
                  <a:cubicBezTo>
                    <a:pt x="2654789" y="2256177"/>
                    <a:pt x="2256168" y="2654799"/>
                    <a:pt x="1766192" y="265479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b="1" i="0" dirty="0">
                <a:latin typeface="InterstateWGL" pitchFamily="2" charset="0"/>
              </a:endParaRPr>
            </a:p>
          </p:txBody>
        </p:sp>
      </p:grp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id="{CF1B116F-EC0A-C443-8737-8F021EF0725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32768" y="6357287"/>
            <a:ext cx="155448" cy="155448"/>
            <a:chOff x="3257550" y="590550"/>
            <a:chExt cx="5676900" cy="5676900"/>
          </a:xfrm>
          <a:solidFill>
            <a:schemeClr val="tx1"/>
          </a:solidFill>
        </p:grpSpPr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5C335BAB-37B4-E54D-8410-DDDAAA9FB859}"/>
                </a:ext>
              </a:extLst>
            </p:cNvPr>
            <p:cNvSpPr/>
            <p:nvPr/>
          </p:nvSpPr>
          <p:spPr>
            <a:xfrm>
              <a:off x="6195041" y="4958257"/>
              <a:ext cx="1053292" cy="1309839"/>
            </a:xfrm>
            <a:custGeom>
              <a:avLst/>
              <a:gdLst>
                <a:gd name="connsiteX0" fmla="*/ 0 w 1053292"/>
                <a:gd name="connsiteY0" fmla="*/ 1309840 h 1309839"/>
                <a:gd name="connsiteX1" fmla="*/ 1053293 w 1053292"/>
                <a:gd name="connsiteY1" fmla="*/ 124270 h 1309839"/>
                <a:gd name="connsiteX2" fmla="*/ 0 w 1053292"/>
                <a:gd name="connsiteY2" fmla="*/ 0 h 130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292" h="1309839">
                  <a:moveTo>
                    <a:pt x="0" y="1309840"/>
                  </a:moveTo>
                  <a:cubicBezTo>
                    <a:pt x="433763" y="1248080"/>
                    <a:pt x="814014" y="794347"/>
                    <a:pt x="1053293" y="124270"/>
                  </a:cubicBezTo>
                  <a:cubicBezTo>
                    <a:pt x="707395" y="46634"/>
                    <a:pt x="354414" y="4966"/>
                    <a:pt x="0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818A6661-E413-B445-899C-04D072F1DADE}"/>
                </a:ext>
              </a:extLst>
            </p:cNvPr>
            <p:cNvSpPr/>
            <p:nvPr/>
          </p:nvSpPr>
          <p:spPr>
            <a:xfrm>
              <a:off x="6799226" y="5132235"/>
              <a:ext cx="1342498" cy="1054404"/>
            </a:xfrm>
            <a:custGeom>
              <a:avLst/>
              <a:gdLst>
                <a:gd name="connsiteX0" fmla="*/ 88803 w 1342498"/>
                <a:gd name="connsiteY0" fmla="*/ 1029297 h 1054404"/>
                <a:gd name="connsiteX1" fmla="*/ 165327 w 1342498"/>
                <a:gd name="connsiteY1" fmla="*/ 1006132 h 1054404"/>
                <a:gd name="connsiteX2" fmla="*/ 228888 w 1342498"/>
                <a:gd name="connsiteY2" fmla="*/ 984402 h 1054404"/>
                <a:gd name="connsiteX3" fmla="*/ 303423 w 1342498"/>
                <a:gd name="connsiteY3" fmla="*/ 957466 h 1054404"/>
                <a:gd name="connsiteX4" fmla="*/ 366338 w 1342498"/>
                <a:gd name="connsiteY4" fmla="*/ 932358 h 1054404"/>
                <a:gd name="connsiteX5" fmla="*/ 438464 w 1342498"/>
                <a:gd name="connsiteY5" fmla="*/ 901903 h 1054404"/>
                <a:gd name="connsiteX6" fmla="*/ 500682 w 1342498"/>
                <a:gd name="connsiteY6" fmla="*/ 873430 h 1054404"/>
                <a:gd name="connsiteX7" fmla="*/ 570528 w 1342498"/>
                <a:gd name="connsiteY7" fmla="*/ 839394 h 1054404"/>
                <a:gd name="connsiteX8" fmla="*/ 631352 w 1342498"/>
                <a:gd name="connsiteY8" fmla="*/ 807593 h 1054404"/>
                <a:gd name="connsiteX9" fmla="*/ 699070 w 1342498"/>
                <a:gd name="connsiteY9" fmla="*/ 770141 h 1054404"/>
                <a:gd name="connsiteX10" fmla="*/ 758665 w 1342498"/>
                <a:gd name="connsiteY10" fmla="*/ 735165 h 1054404"/>
                <a:gd name="connsiteX11" fmla="*/ 824253 w 1342498"/>
                <a:gd name="connsiteY11" fmla="*/ 694537 h 1054404"/>
                <a:gd name="connsiteX12" fmla="*/ 882264 w 1342498"/>
                <a:gd name="connsiteY12" fmla="*/ 656539 h 1054404"/>
                <a:gd name="connsiteX13" fmla="*/ 945723 w 1342498"/>
                <a:gd name="connsiteY13" fmla="*/ 612038 h 1054404"/>
                <a:gd name="connsiteX14" fmla="*/ 1001757 w 1342498"/>
                <a:gd name="connsiteY14" fmla="*/ 571398 h 1054404"/>
                <a:gd name="connsiteX15" fmla="*/ 1063177 w 1342498"/>
                <a:gd name="connsiteY15" fmla="*/ 523227 h 1054404"/>
                <a:gd name="connsiteX16" fmla="*/ 1117032 w 1342498"/>
                <a:gd name="connsiteY16" fmla="*/ 479628 h 1054404"/>
                <a:gd name="connsiteX17" fmla="*/ 1176335 w 1342498"/>
                <a:gd name="connsiteY17" fmla="*/ 427837 h 1054404"/>
                <a:gd name="connsiteX18" fmla="*/ 1227718 w 1342498"/>
                <a:gd name="connsiteY18" fmla="*/ 381597 h 1054404"/>
                <a:gd name="connsiteX19" fmla="*/ 1284791 w 1342498"/>
                <a:gd name="connsiteY19" fmla="*/ 326136 h 1054404"/>
                <a:gd name="connsiteX20" fmla="*/ 1333641 w 1342498"/>
                <a:gd name="connsiteY20" fmla="*/ 277470 h 1054404"/>
                <a:gd name="connsiteX21" fmla="*/ 1342498 w 1342498"/>
                <a:gd name="connsiteY21" fmla="*/ 267894 h 1054404"/>
                <a:gd name="connsiteX22" fmla="*/ 647889 w 1342498"/>
                <a:gd name="connsiteY22" fmla="*/ 0 h 1054404"/>
                <a:gd name="connsiteX23" fmla="*/ 0 w 1342498"/>
                <a:gd name="connsiteY23" fmla="*/ 1054405 h 1054404"/>
                <a:gd name="connsiteX24" fmla="*/ 24646 w 1342498"/>
                <a:gd name="connsiteY24" fmla="*/ 1048398 h 1054404"/>
                <a:gd name="connsiteX25" fmla="*/ 88803 w 1342498"/>
                <a:gd name="connsiteY25" fmla="*/ 1029297 h 1054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2498" h="1054404">
                  <a:moveTo>
                    <a:pt x="88803" y="1029297"/>
                  </a:moveTo>
                  <a:cubicBezTo>
                    <a:pt x="114438" y="1021855"/>
                    <a:pt x="139984" y="1014362"/>
                    <a:pt x="165327" y="1006132"/>
                  </a:cubicBezTo>
                  <a:cubicBezTo>
                    <a:pt x="186704" y="999236"/>
                    <a:pt x="207802" y="991794"/>
                    <a:pt x="228888" y="984402"/>
                  </a:cubicBezTo>
                  <a:cubicBezTo>
                    <a:pt x="253826" y="975766"/>
                    <a:pt x="278675" y="966889"/>
                    <a:pt x="303423" y="957466"/>
                  </a:cubicBezTo>
                  <a:cubicBezTo>
                    <a:pt x="324508" y="949427"/>
                    <a:pt x="345404" y="940892"/>
                    <a:pt x="366338" y="932358"/>
                  </a:cubicBezTo>
                  <a:cubicBezTo>
                    <a:pt x="390490" y="922198"/>
                    <a:pt x="414604" y="912076"/>
                    <a:pt x="438464" y="901903"/>
                  </a:cubicBezTo>
                  <a:cubicBezTo>
                    <a:pt x="459297" y="892721"/>
                    <a:pt x="479989" y="883095"/>
                    <a:pt x="500682" y="873430"/>
                  </a:cubicBezTo>
                  <a:cubicBezTo>
                    <a:pt x="524087" y="862368"/>
                    <a:pt x="547403" y="851103"/>
                    <a:pt x="570528" y="839394"/>
                  </a:cubicBezTo>
                  <a:cubicBezTo>
                    <a:pt x="590816" y="829030"/>
                    <a:pt x="611065" y="818464"/>
                    <a:pt x="631352" y="807593"/>
                  </a:cubicBezTo>
                  <a:cubicBezTo>
                    <a:pt x="654073" y="795388"/>
                    <a:pt x="676653" y="782942"/>
                    <a:pt x="699070" y="770141"/>
                  </a:cubicBezTo>
                  <a:cubicBezTo>
                    <a:pt x="719370" y="758634"/>
                    <a:pt x="738922" y="747077"/>
                    <a:pt x="758665" y="735165"/>
                  </a:cubicBezTo>
                  <a:cubicBezTo>
                    <a:pt x="780650" y="721627"/>
                    <a:pt x="802521" y="708076"/>
                    <a:pt x="824253" y="694537"/>
                  </a:cubicBezTo>
                  <a:cubicBezTo>
                    <a:pt x="843704" y="682130"/>
                    <a:pt x="863104" y="669531"/>
                    <a:pt x="882264" y="656539"/>
                  </a:cubicBezTo>
                  <a:cubicBezTo>
                    <a:pt x="903653" y="642099"/>
                    <a:pt x="924739" y="627063"/>
                    <a:pt x="945723" y="612038"/>
                  </a:cubicBezTo>
                  <a:cubicBezTo>
                    <a:pt x="964579" y="598488"/>
                    <a:pt x="983345" y="585000"/>
                    <a:pt x="1001757" y="571398"/>
                  </a:cubicBezTo>
                  <a:cubicBezTo>
                    <a:pt x="1022045" y="555727"/>
                    <a:pt x="1042839" y="539509"/>
                    <a:pt x="1063177" y="523227"/>
                  </a:cubicBezTo>
                  <a:cubicBezTo>
                    <a:pt x="1081247" y="508800"/>
                    <a:pt x="1099266" y="494462"/>
                    <a:pt x="1117032" y="479628"/>
                  </a:cubicBezTo>
                  <a:cubicBezTo>
                    <a:pt x="1137281" y="462762"/>
                    <a:pt x="1156681" y="445300"/>
                    <a:pt x="1176335" y="427837"/>
                  </a:cubicBezTo>
                  <a:cubicBezTo>
                    <a:pt x="1193568" y="412509"/>
                    <a:pt x="1210890" y="397320"/>
                    <a:pt x="1227718" y="381597"/>
                  </a:cubicBezTo>
                  <a:cubicBezTo>
                    <a:pt x="1247068" y="363487"/>
                    <a:pt x="1265924" y="344741"/>
                    <a:pt x="1284791" y="326136"/>
                  </a:cubicBezTo>
                  <a:cubicBezTo>
                    <a:pt x="1301125" y="309969"/>
                    <a:pt x="1317649" y="294043"/>
                    <a:pt x="1333641" y="277470"/>
                  </a:cubicBezTo>
                  <a:cubicBezTo>
                    <a:pt x="1336618" y="274396"/>
                    <a:pt x="1339432" y="271069"/>
                    <a:pt x="1342498" y="267894"/>
                  </a:cubicBezTo>
                  <a:cubicBezTo>
                    <a:pt x="1121391" y="153441"/>
                    <a:pt x="888498" y="63602"/>
                    <a:pt x="647889" y="0"/>
                  </a:cubicBezTo>
                  <a:cubicBezTo>
                    <a:pt x="522756" y="399948"/>
                    <a:pt x="300065" y="762406"/>
                    <a:pt x="0" y="1054405"/>
                  </a:cubicBezTo>
                  <a:cubicBezTo>
                    <a:pt x="8224" y="1052271"/>
                    <a:pt x="16435" y="1050531"/>
                    <a:pt x="24646" y="1048398"/>
                  </a:cubicBezTo>
                  <a:cubicBezTo>
                    <a:pt x="46328" y="1042302"/>
                    <a:pt x="67616" y="1035596"/>
                    <a:pt x="88803" y="1029297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180B2122-DB78-A849-B039-4F88F31A37CD}"/>
                </a:ext>
              </a:extLst>
            </p:cNvPr>
            <p:cNvSpPr/>
            <p:nvPr/>
          </p:nvSpPr>
          <p:spPr>
            <a:xfrm>
              <a:off x="7509636" y="3532936"/>
              <a:ext cx="1420162" cy="1712455"/>
            </a:xfrm>
            <a:custGeom>
              <a:avLst/>
              <a:gdLst>
                <a:gd name="connsiteX0" fmla="*/ 1420163 w 1420162"/>
                <a:gd name="connsiteY0" fmla="*/ 0 h 1712455"/>
                <a:gd name="connsiteX1" fmla="*/ 204673 w 1420162"/>
                <a:gd name="connsiteY1" fmla="*/ 0 h 1712455"/>
                <a:gd name="connsiteX2" fmla="*/ 0 w 1420162"/>
                <a:gd name="connsiteY2" fmla="*/ 1405623 h 1712455"/>
                <a:gd name="connsiteX3" fmla="*/ 769347 w 1420162"/>
                <a:gd name="connsiteY3" fmla="*/ 1712455 h 1712455"/>
                <a:gd name="connsiteX4" fmla="*/ 1420163 w 1420162"/>
                <a:gd name="connsiteY4" fmla="*/ 0 h 171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62" h="1712455">
                  <a:moveTo>
                    <a:pt x="1420163" y="0"/>
                  </a:moveTo>
                  <a:lnTo>
                    <a:pt x="204673" y="0"/>
                  </a:lnTo>
                  <a:cubicBezTo>
                    <a:pt x="200073" y="475653"/>
                    <a:pt x="131215" y="948474"/>
                    <a:pt x="0" y="1405623"/>
                  </a:cubicBezTo>
                  <a:cubicBezTo>
                    <a:pt x="267587" y="1477264"/>
                    <a:pt x="525823" y="1580248"/>
                    <a:pt x="769347" y="1712455"/>
                  </a:cubicBezTo>
                  <a:cubicBezTo>
                    <a:pt x="1169201" y="1229462"/>
                    <a:pt x="1398089" y="627253"/>
                    <a:pt x="1420163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07AA0953-BCBF-0B47-A6F7-7B0ED5E4E076}"/>
                </a:ext>
              </a:extLst>
            </p:cNvPr>
            <p:cNvSpPr/>
            <p:nvPr/>
          </p:nvSpPr>
          <p:spPr>
            <a:xfrm>
              <a:off x="6195041" y="1974100"/>
              <a:ext cx="1316521" cy="1355636"/>
            </a:xfrm>
            <a:custGeom>
              <a:avLst/>
              <a:gdLst>
                <a:gd name="connsiteX0" fmla="*/ 0 w 1316521"/>
                <a:gd name="connsiteY0" fmla="*/ 1355636 h 1355636"/>
                <a:gd name="connsiteX1" fmla="*/ 1316521 w 1316521"/>
                <a:gd name="connsiteY1" fmla="*/ 1355636 h 1355636"/>
                <a:gd name="connsiteX2" fmla="*/ 1116943 w 1316521"/>
                <a:gd name="connsiteY2" fmla="*/ 0 h 1355636"/>
                <a:gd name="connsiteX3" fmla="*/ 0 w 1316521"/>
                <a:gd name="connsiteY3" fmla="*/ 133502 h 135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21" h="1355636">
                  <a:moveTo>
                    <a:pt x="0" y="1355636"/>
                  </a:moveTo>
                  <a:lnTo>
                    <a:pt x="1316521" y="1355636"/>
                  </a:lnTo>
                  <a:cubicBezTo>
                    <a:pt x="1311377" y="896798"/>
                    <a:pt x="1244204" y="440779"/>
                    <a:pt x="1116943" y="0"/>
                  </a:cubicBezTo>
                  <a:cubicBezTo>
                    <a:pt x="750352" y="83795"/>
                    <a:pt x="375943" y="128537"/>
                    <a:pt x="0" y="133502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id="{50358394-A7D0-2640-9CE3-6F11919A6C3E}"/>
                </a:ext>
              </a:extLst>
            </p:cNvPr>
            <p:cNvSpPr/>
            <p:nvPr/>
          </p:nvSpPr>
          <p:spPr>
            <a:xfrm>
              <a:off x="6195041" y="594568"/>
              <a:ext cx="1053292" cy="1309834"/>
            </a:xfrm>
            <a:custGeom>
              <a:avLst/>
              <a:gdLst>
                <a:gd name="connsiteX0" fmla="*/ 0 w 1053292"/>
                <a:gd name="connsiteY0" fmla="*/ 0 h 1309834"/>
                <a:gd name="connsiteX1" fmla="*/ 0 w 1053292"/>
                <a:gd name="connsiteY1" fmla="*/ 1309835 h 1309834"/>
                <a:gd name="connsiteX2" fmla="*/ 1053293 w 1053292"/>
                <a:gd name="connsiteY2" fmla="*/ 1185565 h 1309834"/>
                <a:gd name="connsiteX3" fmla="*/ 0 w 1053292"/>
                <a:gd name="connsiteY3" fmla="*/ 0 h 130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292" h="1309834">
                  <a:moveTo>
                    <a:pt x="0" y="0"/>
                  </a:moveTo>
                  <a:lnTo>
                    <a:pt x="0" y="1309835"/>
                  </a:lnTo>
                  <a:cubicBezTo>
                    <a:pt x="354414" y="1304831"/>
                    <a:pt x="707395" y="1263203"/>
                    <a:pt x="1053293" y="1185565"/>
                  </a:cubicBezTo>
                  <a:cubicBezTo>
                    <a:pt x="814014" y="515490"/>
                    <a:pt x="433763" y="61764"/>
                    <a:pt x="0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5B6F641D-C29B-9B4F-A695-F45857A8DE22}"/>
                </a:ext>
              </a:extLst>
            </p:cNvPr>
            <p:cNvSpPr/>
            <p:nvPr/>
          </p:nvSpPr>
          <p:spPr>
            <a:xfrm>
              <a:off x="6195041" y="3532936"/>
              <a:ext cx="1316521" cy="1355674"/>
            </a:xfrm>
            <a:custGeom>
              <a:avLst/>
              <a:gdLst>
                <a:gd name="connsiteX0" fmla="*/ 0 w 1316521"/>
                <a:gd name="connsiteY0" fmla="*/ 1222121 h 1355674"/>
                <a:gd name="connsiteX1" fmla="*/ 1116943 w 1316521"/>
                <a:gd name="connsiteY1" fmla="*/ 1355674 h 1355674"/>
                <a:gd name="connsiteX2" fmla="*/ 1316521 w 1316521"/>
                <a:gd name="connsiteY2" fmla="*/ 0 h 1355674"/>
                <a:gd name="connsiteX3" fmla="*/ 0 w 1316521"/>
                <a:gd name="connsiteY3" fmla="*/ 0 h 13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21" h="1355674">
                  <a:moveTo>
                    <a:pt x="0" y="1222121"/>
                  </a:moveTo>
                  <a:cubicBezTo>
                    <a:pt x="375943" y="1227137"/>
                    <a:pt x="750352" y="1271880"/>
                    <a:pt x="1116943" y="1355674"/>
                  </a:cubicBezTo>
                  <a:cubicBezTo>
                    <a:pt x="1244204" y="914895"/>
                    <a:pt x="1311377" y="458826"/>
                    <a:pt x="131652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:a16="http://schemas.microsoft.com/office/drawing/2014/main" id="{56A47031-397D-D049-9B84-3D8C24C080A1}"/>
                </a:ext>
              </a:extLst>
            </p:cNvPr>
            <p:cNvSpPr/>
            <p:nvPr/>
          </p:nvSpPr>
          <p:spPr>
            <a:xfrm>
              <a:off x="7509636" y="1617266"/>
              <a:ext cx="1420162" cy="1712470"/>
            </a:xfrm>
            <a:custGeom>
              <a:avLst/>
              <a:gdLst>
                <a:gd name="connsiteX0" fmla="*/ 769347 w 1420162"/>
                <a:gd name="connsiteY0" fmla="*/ 0 h 1712470"/>
                <a:gd name="connsiteX1" fmla="*/ 0 w 1420162"/>
                <a:gd name="connsiteY1" fmla="*/ 306834 h 1712470"/>
                <a:gd name="connsiteX2" fmla="*/ 204673 w 1420162"/>
                <a:gd name="connsiteY2" fmla="*/ 1712471 h 1712470"/>
                <a:gd name="connsiteX3" fmla="*/ 1420163 w 1420162"/>
                <a:gd name="connsiteY3" fmla="*/ 1712471 h 1712470"/>
                <a:gd name="connsiteX4" fmla="*/ 769347 w 1420162"/>
                <a:gd name="connsiteY4" fmla="*/ 0 h 1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62" h="1712470">
                  <a:moveTo>
                    <a:pt x="769347" y="0"/>
                  </a:moveTo>
                  <a:cubicBezTo>
                    <a:pt x="525823" y="132208"/>
                    <a:pt x="267587" y="235198"/>
                    <a:pt x="0" y="306834"/>
                  </a:cubicBezTo>
                  <a:cubicBezTo>
                    <a:pt x="131215" y="763984"/>
                    <a:pt x="200073" y="1236805"/>
                    <a:pt x="204673" y="1712471"/>
                  </a:cubicBezTo>
                  <a:lnTo>
                    <a:pt x="1420163" y="1712471"/>
                  </a:lnTo>
                  <a:cubicBezTo>
                    <a:pt x="1398038" y="1085256"/>
                    <a:pt x="1169150" y="483047"/>
                    <a:pt x="769347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6F47C7E9-7BDC-4642-8C4A-09B34CD5FCD7}"/>
                </a:ext>
              </a:extLst>
            </p:cNvPr>
            <p:cNvSpPr/>
            <p:nvPr/>
          </p:nvSpPr>
          <p:spPr>
            <a:xfrm>
              <a:off x="6798731" y="676870"/>
              <a:ext cx="1343296" cy="1054397"/>
            </a:xfrm>
            <a:custGeom>
              <a:avLst/>
              <a:gdLst>
                <a:gd name="connsiteX0" fmla="*/ 1343296 w 1343296"/>
                <a:gd name="connsiteY0" fmla="*/ 786259 h 1054397"/>
                <a:gd name="connsiteX1" fmla="*/ 1334579 w 1343296"/>
                <a:gd name="connsiteY1" fmla="*/ 776833 h 1054397"/>
                <a:gd name="connsiteX2" fmla="*/ 1285577 w 1343296"/>
                <a:gd name="connsiteY2" fmla="*/ 728166 h 1054397"/>
                <a:gd name="connsiteX3" fmla="*/ 1228605 w 1343296"/>
                <a:gd name="connsiteY3" fmla="*/ 672703 h 1054397"/>
                <a:gd name="connsiteX4" fmla="*/ 1177222 w 1343296"/>
                <a:gd name="connsiteY4" fmla="*/ 626566 h 1054397"/>
                <a:gd name="connsiteX5" fmla="*/ 1117728 w 1343296"/>
                <a:gd name="connsiteY5" fmla="*/ 574626 h 1054397"/>
                <a:gd name="connsiteX6" fmla="*/ 1064419 w 1343296"/>
                <a:gd name="connsiteY6" fmla="*/ 531366 h 1054397"/>
                <a:gd name="connsiteX7" fmla="*/ 1002442 w 1343296"/>
                <a:gd name="connsiteY7" fmla="*/ 482798 h 1054397"/>
                <a:gd name="connsiteX8" fmla="*/ 946914 w 1343296"/>
                <a:gd name="connsiteY8" fmla="*/ 442169 h 1054397"/>
                <a:gd name="connsiteX9" fmla="*/ 882859 w 1343296"/>
                <a:gd name="connsiteY9" fmla="*/ 397123 h 1054397"/>
                <a:gd name="connsiteX10" fmla="*/ 825393 w 1343296"/>
                <a:gd name="connsiteY10" fmla="*/ 359569 h 1054397"/>
                <a:gd name="connsiteX11" fmla="*/ 759260 w 1343296"/>
                <a:gd name="connsiteY11" fmla="*/ 318195 h 1054397"/>
                <a:gd name="connsiteX12" fmla="*/ 700159 w 1343296"/>
                <a:gd name="connsiteY12" fmla="*/ 283567 h 1054397"/>
                <a:gd name="connsiteX13" fmla="*/ 631847 w 1343296"/>
                <a:gd name="connsiteY13" fmla="*/ 245665 h 1054397"/>
                <a:gd name="connsiteX14" fmla="*/ 571023 w 1343296"/>
                <a:gd name="connsiteY14" fmla="*/ 214263 h 1054397"/>
                <a:gd name="connsiteX15" fmla="*/ 500087 w 1343296"/>
                <a:gd name="connsiteY15" fmla="*/ 179933 h 1054397"/>
                <a:gd name="connsiteX16" fmla="*/ 438312 w 1343296"/>
                <a:gd name="connsiteY16" fmla="*/ 151656 h 1054397"/>
                <a:gd name="connsiteX17" fmla="*/ 365843 w 1343296"/>
                <a:gd name="connsiteY17" fmla="*/ 121195 h 1054397"/>
                <a:gd name="connsiteX18" fmla="*/ 303081 w 1343296"/>
                <a:gd name="connsiteY18" fmla="*/ 96193 h 1054397"/>
                <a:gd name="connsiteX19" fmla="*/ 228584 w 1343296"/>
                <a:gd name="connsiteY19" fmla="*/ 69304 h 1054397"/>
                <a:gd name="connsiteX20" fmla="*/ 165023 w 1343296"/>
                <a:gd name="connsiteY20" fmla="*/ 47526 h 1054397"/>
                <a:gd name="connsiteX21" fmla="*/ 88309 w 1343296"/>
                <a:gd name="connsiteY21" fmla="*/ 24259 h 1054397"/>
                <a:gd name="connsiteX22" fmla="*/ 24697 w 1343296"/>
                <a:gd name="connsiteY22" fmla="*/ 6102 h 1054397"/>
                <a:gd name="connsiteX23" fmla="*/ 0 w 1343296"/>
                <a:gd name="connsiteY23" fmla="*/ 0 h 1054397"/>
                <a:gd name="connsiteX24" fmla="*/ 647889 w 1343296"/>
                <a:gd name="connsiteY24" fmla="*/ 1054397 h 1054397"/>
                <a:gd name="connsiteX25" fmla="*/ 1343296 w 1343296"/>
                <a:gd name="connsiteY25" fmla="*/ 786259 h 105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3296" h="1054397">
                  <a:moveTo>
                    <a:pt x="1343296" y="786259"/>
                  </a:moveTo>
                  <a:cubicBezTo>
                    <a:pt x="1340319" y="783233"/>
                    <a:pt x="1337506" y="779958"/>
                    <a:pt x="1334579" y="776833"/>
                  </a:cubicBezTo>
                  <a:cubicBezTo>
                    <a:pt x="1318549" y="760264"/>
                    <a:pt x="1301911" y="744289"/>
                    <a:pt x="1285577" y="728166"/>
                  </a:cubicBezTo>
                  <a:cubicBezTo>
                    <a:pt x="1266772" y="709563"/>
                    <a:pt x="1248006" y="690761"/>
                    <a:pt x="1228605" y="672703"/>
                  </a:cubicBezTo>
                  <a:cubicBezTo>
                    <a:pt x="1211828" y="657026"/>
                    <a:pt x="1194455" y="642194"/>
                    <a:pt x="1177222" y="626566"/>
                  </a:cubicBezTo>
                  <a:cubicBezTo>
                    <a:pt x="1157581" y="609104"/>
                    <a:pt x="1137927" y="591493"/>
                    <a:pt x="1117728" y="574626"/>
                  </a:cubicBezTo>
                  <a:cubicBezTo>
                    <a:pt x="1100204" y="559792"/>
                    <a:pt x="1082235" y="545604"/>
                    <a:pt x="1064419" y="531366"/>
                  </a:cubicBezTo>
                  <a:cubicBezTo>
                    <a:pt x="1044119" y="514895"/>
                    <a:pt x="1023337" y="498525"/>
                    <a:pt x="1002442" y="482798"/>
                  </a:cubicBezTo>
                  <a:cubicBezTo>
                    <a:pt x="984131" y="468958"/>
                    <a:pt x="965567" y="455563"/>
                    <a:pt x="946914" y="442169"/>
                  </a:cubicBezTo>
                  <a:cubicBezTo>
                    <a:pt x="925727" y="426889"/>
                    <a:pt x="904439" y="411658"/>
                    <a:pt x="882859" y="397123"/>
                  </a:cubicBezTo>
                  <a:cubicBezTo>
                    <a:pt x="863902" y="384324"/>
                    <a:pt x="844642" y="371822"/>
                    <a:pt x="825393" y="359569"/>
                  </a:cubicBezTo>
                  <a:cubicBezTo>
                    <a:pt x="803459" y="345430"/>
                    <a:pt x="781587" y="331588"/>
                    <a:pt x="759260" y="318195"/>
                  </a:cubicBezTo>
                  <a:cubicBezTo>
                    <a:pt x="739708" y="306437"/>
                    <a:pt x="719953" y="294828"/>
                    <a:pt x="700159" y="283567"/>
                  </a:cubicBezTo>
                  <a:cubicBezTo>
                    <a:pt x="677490" y="270570"/>
                    <a:pt x="654770" y="257969"/>
                    <a:pt x="631847" y="245665"/>
                  </a:cubicBezTo>
                  <a:cubicBezTo>
                    <a:pt x="611559" y="235495"/>
                    <a:pt x="591310" y="224433"/>
                    <a:pt x="571023" y="214263"/>
                  </a:cubicBezTo>
                  <a:cubicBezTo>
                    <a:pt x="547707" y="202456"/>
                    <a:pt x="524188" y="191096"/>
                    <a:pt x="500087" y="179933"/>
                  </a:cubicBezTo>
                  <a:cubicBezTo>
                    <a:pt x="479787" y="170259"/>
                    <a:pt x="459195" y="160833"/>
                    <a:pt x="438312" y="151656"/>
                  </a:cubicBezTo>
                  <a:cubicBezTo>
                    <a:pt x="414300" y="140989"/>
                    <a:pt x="390046" y="131365"/>
                    <a:pt x="365843" y="121195"/>
                  </a:cubicBezTo>
                  <a:cubicBezTo>
                    <a:pt x="344960" y="112663"/>
                    <a:pt x="324166" y="104229"/>
                    <a:pt x="303081" y="96193"/>
                  </a:cubicBezTo>
                  <a:cubicBezTo>
                    <a:pt x="278485" y="86767"/>
                    <a:pt x="253534" y="77936"/>
                    <a:pt x="228584" y="69304"/>
                  </a:cubicBezTo>
                  <a:cubicBezTo>
                    <a:pt x="207498" y="61863"/>
                    <a:pt x="186413" y="54471"/>
                    <a:pt x="165023" y="47526"/>
                  </a:cubicBezTo>
                  <a:cubicBezTo>
                    <a:pt x="139680" y="39291"/>
                    <a:pt x="114336" y="31800"/>
                    <a:pt x="88309" y="24259"/>
                  </a:cubicBezTo>
                  <a:cubicBezTo>
                    <a:pt x="67223" y="18058"/>
                    <a:pt x="46036" y="11757"/>
                    <a:pt x="24697" y="6102"/>
                  </a:cubicBezTo>
                  <a:cubicBezTo>
                    <a:pt x="16536" y="3869"/>
                    <a:pt x="8211" y="2133"/>
                    <a:pt x="0" y="0"/>
                  </a:cubicBezTo>
                  <a:cubicBezTo>
                    <a:pt x="300065" y="292001"/>
                    <a:pt x="522706" y="654397"/>
                    <a:pt x="647889" y="1054397"/>
                  </a:cubicBezTo>
                  <a:cubicBezTo>
                    <a:pt x="888752" y="990798"/>
                    <a:pt x="1121986" y="900907"/>
                    <a:pt x="1343296" y="786259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:a16="http://schemas.microsoft.com/office/drawing/2014/main" id="{42665044-2083-A640-8922-B8DEDFFA203D}"/>
                </a:ext>
              </a:extLst>
            </p:cNvPr>
            <p:cNvSpPr/>
            <p:nvPr/>
          </p:nvSpPr>
          <p:spPr>
            <a:xfrm>
              <a:off x="3257550" y="1617266"/>
              <a:ext cx="1420112" cy="1712470"/>
            </a:xfrm>
            <a:custGeom>
              <a:avLst/>
              <a:gdLst>
                <a:gd name="connsiteX0" fmla="*/ 0 w 1420112"/>
                <a:gd name="connsiteY0" fmla="*/ 1712471 h 1712470"/>
                <a:gd name="connsiteX1" fmla="*/ 1215489 w 1420112"/>
                <a:gd name="connsiteY1" fmla="*/ 1712471 h 1712470"/>
                <a:gd name="connsiteX2" fmla="*/ 1420112 w 1420112"/>
                <a:gd name="connsiteY2" fmla="*/ 306834 h 1712470"/>
                <a:gd name="connsiteX3" fmla="*/ 650808 w 1420112"/>
                <a:gd name="connsiteY3" fmla="*/ 0 h 1712470"/>
                <a:gd name="connsiteX4" fmla="*/ 0 w 1420112"/>
                <a:gd name="connsiteY4" fmla="*/ 1712471 h 1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12" h="1712470">
                  <a:moveTo>
                    <a:pt x="0" y="1712471"/>
                  </a:moveTo>
                  <a:lnTo>
                    <a:pt x="1215489" y="1712471"/>
                  </a:lnTo>
                  <a:cubicBezTo>
                    <a:pt x="1220093" y="1236805"/>
                    <a:pt x="1288948" y="763984"/>
                    <a:pt x="1420112" y="306834"/>
                  </a:cubicBezTo>
                  <a:cubicBezTo>
                    <a:pt x="1152576" y="235247"/>
                    <a:pt x="894341" y="132258"/>
                    <a:pt x="650808" y="0"/>
                  </a:cubicBezTo>
                  <a:cubicBezTo>
                    <a:pt x="250958" y="482996"/>
                    <a:pt x="22076" y="1085256"/>
                    <a:pt x="0" y="1712471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:a16="http://schemas.microsoft.com/office/drawing/2014/main" id="{D1A08BB2-DE6B-8044-9422-382899C49752}"/>
                </a:ext>
              </a:extLst>
            </p:cNvPr>
            <p:cNvSpPr/>
            <p:nvPr/>
          </p:nvSpPr>
          <p:spPr>
            <a:xfrm>
              <a:off x="4939014" y="4958257"/>
              <a:ext cx="1053280" cy="1309839"/>
            </a:xfrm>
            <a:custGeom>
              <a:avLst/>
              <a:gdLst>
                <a:gd name="connsiteX0" fmla="*/ 1053280 w 1053280"/>
                <a:gd name="connsiteY0" fmla="*/ 1309840 h 1309839"/>
                <a:gd name="connsiteX1" fmla="*/ 1053280 w 1053280"/>
                <a:gd name="connsiteY1" fmla="*/ 0 h 1309839"/>
                <a:gd name="connsiteX2" fmla="*/ 0 w 1053280"/>
                <a:gd name="connsiteY2" fmla="*/ 124270 h 1309839"/>
                <a:gd name="connsiteX3" fmla="*/ 1053280 w 1053280"/>
                <a:gd name="connsiteY3" fmla="*/ 1309840 h 130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3280" h="1309839">
                  <a:moveTo>
                    <a:pt x="1053280" y="1309840"/>
                  </a:moveTo>
                  <a:lnTo>
                    <a:pt x="1053280" y="0"/>
                  </a:lnTo>
                  <a:cubicBezTo>
                    <a:pt x="698880" y="5016"/>
                    <a:pt x="345898" y="46634"/>
                    <a:pt x="0" y="124270"/>
                  </a:cubicBezTo>
                  <a:cubicBezTo>
                    <a:pt x="239228" y="794347"/>
                    <a:pt x="619530" y="1248080"/>
                    <a:pt x="1053280" y="130984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5" name="Полилиния 24">
              <a:extLst>
                <a:ext uri="{FF2B5EF4-FFF2-40B4-BE49-F238E27FC236}">
                  <a16:creationId xmlns:a16="http://schemas.microsoft.com/office/drawing/2014/main" id="{EDE18BC8-8506-EE45-9D8E-FB380D858EDC}"/>
                </a:ext>
              </a:extLst>
            </p:cNvPr>
            <p:cNvSpPr/>
            <p:nvPr/>
          </p:nvSpPr>
          <p:spPr>
            <a:xfrm>
              <a:off x="4675786" y="3532936"/>
              <a:ext cx="1316508" cy="1355674"/>
            </a:xfrm>
            <a:custGeom>
              <a:avLst/>
              <a:gdLst>
                <a:gd name="connsiteX0" fmla="*/ 1316509 w 1316508"/>
                <a:gd name="connsiteY0" fmla="*/ 0 h 1355674"/>
                <a:gd name="connsiteX1" fmla="*/ 0 w 1316508"/>
                <a:gd name="connsiteY1" fmla="*/ 0 h 1355674"/>
                <a:gd name="connsiteX2" fmla="*/ 199579 w 1316508"/>
                <a:gd name="connsiteY2" fmla="*/ 1355674 h 1355674"/>
                <a:gd name="connsiteX3" fmla="*/ 1316509 w 1316508"/>
                <a:gd name="connsiteY3" fmla="*/ 1222121 h 13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08" h="1355674">
                  <a:moveTo>
                    <a:pt x="1316509" y="0"/>
                  </a:moveTo>
                  <a:lnTo>
                    <a:pt x="0" y="0"/>
                  </a:lnTo>
                  <a:cubicBezTo>
                    <a:pt x="5145" y="458826"/>
                    <a:pt x="72266" y="914895"/>
                    <a:pt x="199579" y="1355674"/>
                  </a:cubicBezTo>
                  <a:cubicBezTo>
                    <a:pt x="566170" y="1271829"/>
                    <a:pt x="940528" y="1227087"/>
                    <a:pt x="1316509" y="1222121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6" name="Полилиния 25">
              <a:extLst>
                <a:ext uri="{FF2B5EF4-FFF2-40B4-BE49-F238E27FC236}">
                  <a16:creationId xmlns:a16="http://schemas.microsoft.com/office/drawing/2014/main" id="{5C6DFEA9-FD68-604A-9704-3F33E675B8ED}"/>
                </a:ext>
              </a:extLst>
            </p:cNvPr>
            <p:cNvSpPr/>
            <p:nvPr/>
          </p:nvSpPr>
          <p:spPr>
            <a:xfrm>
              <a:off x="4939014" y="594568"/>
              <a:ext cx="1053280" cy="1309834"/>
            </a:xfrm>
            <a:custGeom>
              <a:avLst/>
              <a:gdLst>
                <a:gd name="connsiteX0" fmla="*/ 1053280 w 1053280"/>
                <a:gd name="connsiteY0" fmla="*/ 0 h 1309834"/>
                <a:gd name="connsiteX1" fmla="*/ 0 w 1053280"/>
                <a:gd name="connsiteY1" fmla="*/ 1185565 h 1309834"/>
                <a:gd name="connsiteX2" fmla="*/ 1053280 w 1053280"/>
                <a:gd name="connsiteY2" fmla="*/ 1309835 h 130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3280" h="1309834">
                  <a:moveTo>
                    <a:pt x="1053280" y="0"/>
                  </a:moveTo>
                  <a:cubicBezTo>
                    <a:pt x="619530" y="61764"/>
                    <a:pt x="239228" y="515490"/>
                    <a:pt x="0" y="1185565"/>
                  </a:cubicBezTo>
                  <a:cubicBezTo>
                    <a:pt x="345898" y="1263254"/>
                    <a:pt x="698880" y="1304869"/>
                    <a:pt x="1053280" y="1309835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7" name="Полилиния 26">
              <a:extLst>
                <a:ext uri="{FF2B5EF4-FFF2-40B4-BE49-F238E27FC236}">
                  <a16:creationId xmlns:a16="http://schemas.microsoft.com/office/drawing/2014/main" id="{FF6365C6-C0D0-B346-80CC-DE3E8DD0BECD}"/>
                </a:ext>
              </a:extLst>
            </p:cNvPr>
            <p:cNvSpPr/>
            <p:nvPr/>
          </p:nvSpPr>
          <p:spPr>
            <a:xfrm>
              <a:off x="4675786" y="1974100"/>
              <a:ext cx="1316508" cy="1355636"/>
            </a:xfrm>
            <a:custGeom>
              <a:avLst/>
              <a:gdLst>
                <a:gd name="connsiteX0" fmla="*/ 1316509 w 1316508"/>
                <a:gd name="connsiteY0" fmla="*/ 133502 h 1355636"/>
                <a:gd name="connsiteX1" fmla="*/ 199579 w 1316508"/>
                <a:gd name="connsiteY1" fmla="*/ 0 h 1355636"/>
                <a:gd name="connsiteX2" fmla="*/ 0 w 1316508"/>
                <a:gd name="connsiteY2" fmla="*/ 1355636 h 1355636"/>
                <a:gd name="connsiteX3" fmla="*/ 1316509 w 1316508"/>
                <a:gd name="connsiteY3" fmla="*/ 1355636 h 135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6508" h="1355636">
                  <a:moveTo>
                    <a:pt x="1316509" y="133502"/>
                  </a:moveTo>
                  <a:cubicBezTo>
                    <a:pt x="940566" y="128537"/>
                    <a:pt x="566170" y="83795"/>
                    <a:pt x="199579" y="0"/>
                  </a:cubicBezTo>
                  <a:cubicBezTo>
                    <a:pt x="72266" y="440779"/>
                    <a:pt x="5145" y="896798"/>
                    <a:pt x="0" y="1355636"/>
                  </a:cubicBezTo>
                  <a:lnTo>
                    <a:pt x="1316509" y="1355636"/>
                  </a:ln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8" name="Полилиния 27">
              <a:extLst>
                <a:ext uri="{FF2B5EF4-FFF2-40B4-BE49-F238E27FC236}">
                  <a16:creationId xmlns:a16="http://schemas.microsoft.com/office/drawing/2014/main" id="{FEBC4B31-EE37-2649-B208-01F4605B99F6}"/>
                </a:ext>
              </a:extLst>
            </p:cNvPr>
            <p:cNvSpPr/>
            <p:nvPr/>
          </p:nvSpPr>
          <p:spPr>
            <a:xfrm>
              <a:off x="4045617" y="676771"/>
              <a:ext cx="1342201" cy="1053802"/>
            </a:xfrm>
            <a:custGeom>
              <a:avLst/>
              <a:gdLst>
                <a:gd name="connsiteX0" fmla="*/ 1342202 w 1342201"/>
                <a:gd name="connsiteY0" fmla="*/ 0 h 1053802"/>
                <a:gd name="connsiteX1" fmla="*/ 1317555 w 1342201"/>
                <a:gd name="connsiteY1" fmla="*/ 6003 h 1053802"/>
                <a:gd name="connsiteX2" fmla="*/ 1253500 w 1342201"/>
                <a:gd name="connsiteY2" fmla="*/ 24358 h 1053802"/>
                <a:gd name="connsiteX3" fmla="*/ 1177280 w 1342201"/>
                <a:gd name="connsiteY3" fmla="*/ 47426 h 1053802"/>
                <a:gd name="connsiteX4" fmla="*/ 1113377 w 1342201"/>
                <a:gd name="connsiteY4" fmla="*/ 69255 h 1053802"/>
                <a:gd name="connsiteX5" fmla="*/ 1039172 w 1342201"/>
                <a:gd name="connsiteY5" fmla="*/ 96094 h 1053802"/>
                <a:gd name="connsiteX6" fmla="*/ 976118 w 1342201"/>
                <a:gd name="connsiteY6" fmla="*/ 121294 h 1053802"/>
                <a:gd name="connsiteX7" fmla="*/ 904041 w 1342201"/>
                <a:gd name="connsiteY7" fmla="*/ 151755 h 1053802"/>
                <a:gd name="connsiteX8" fmla="*/ 841823 w 1342201"/>
                <a:gd name="connsiteY8" fmla="*/ 180231 h 1053802"/>
                <a:gd name="connsiteX9" fmla="*/ 771977 w 1342201"/>
                <a:gd name="connsiteY9" fmla="*/ 214263 h 1053802"/>
                <a:gd name="connsiteX10" fmla="*/ 711141 w 1342201"/>
                <a:gd name="connsiteY10" fmla="*/ 246063 h 1053802"/>
                <a:gd name="connsiteX11" fmla="*/ 643537 w 1342201"/>
                <a:gd name="connsiteY11" fmla="*/ 283567 h 1053802"/>
                <a:gd name="connsiteX12" fmla="*/ 583740 w 1342201"/>
                <a:gd name="connsiteY12" fmla="*/ 318492 h 1053802"/>
                <a:gd name="connsiteX13" fmla="*/ 518253 w 1342201"/>
                <a:gd name="connsiteY13" fmla="*/ 359122 h 1053802"/>
                <a:gd name="connsiteX14" fmla="*/ 460238 w 1342201"/>
                <a:gd name="connsiteY14" fmla="*/ 397222 h 1053802"/>
                <a:gd name="connsiteX15" fmla="*/ 396781 w 1342201"/>
                <a:gd name="connsiteY15" fmla="*/ 441722 h 1053802"/>
                <a:gd name="connsiteX16" fmla="*/ 340699 w 1342201"/>
                <a:gd name="connsiteY16" fmla="*/ 482401 h 1053802"/>
                <a:gd name="connsiteX17" fmla="*/ 279272 w 1342201"/>
                <a:gd name="connsiteY17" fmla="*/ 530523 h 1053802"/>
                <a:gd name="connsiteX18" fmla="*/ 225467 w 1342201"/>
                <a:gd name="connsiteY18" fmla="*/ 574228 h 1053802"/>
                <a:gd name="connsiteX19" fmla="*/ 166365 w 1342201"/>
                <a:gd name="connsiteY19" fmla="*/ 625723 h 1053802"/>
                <a:gd name="connsiteX20" fmla="*/ 114639 w 1342201"/>
                <a:gd name="connsiteY20" fmla="*/ 672257 h 1053802"/>
                <a:gd name="connsiteX21" fmla="*/ 57814 w 1342201"/>
                <a:gd name="connsiteY21" fmla="*/ 727521 h 1053802"/>
                <a:gd name="connsiteX22" fmla="*/ 8811 w 1342201"/>
                <a:gd name="connsiteY22" fmla="*/ 776288 h 1053802"/>
                <a:gd name="connsiteX23" fmla="*/ 0 w 1342201"/>
                <a:gd name="connsiteY23" fmla="*/ 785863 h 1053802"/>
                <a:gd name="connsiteX24" fmla="*/ 694617 w 1342201"/>
                <a:gd name="connsiteY24" fmla="*/ 1053802 h 1053802"/>
                <a:gd name="connsiteX25" fmla="*/ 1342202 w 1342201"/>
                <a:gd name="connsiteY25" fmla="*/ 0 h 105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2201" h="1053802">
                  <a:moveTo>
                    <a:pt x="1342202" y="0"/>
                  </a:moveTo>
                  <a:cubicBezTo>
                    <a:pt x="1333990" y="2133"/>
                    <a:pt x="1325767" y="3870"/>
                    <a:pt x="1317555" y="6003"/>
                  </a:cubicBezTo>
                  <a:cubicBezTo>
                    <a:pt x="1296077" y="11757"/>
                    <a:pt x="1274890" y="18157"/>
                    <a:pt x="1253500" y="24358"/>
                  </a:cubicBezTo>
                  <a:cubicBezTo>
                    <a:pt x="1228055" y="31800"/>
                    <a:pt x="1202814" y="39291"/>
                    <a:pt x="1177280" y="47426"/>
                  </a:cubicBezTo>
                  <a:cubicBezTo>
                    <a:pt x="1155738" y="54421"/>
                    <a:pt x="1134564" y="61863"/>
                    <a:pt x="1113377" y="69255"/>
                  </a:cubicBezTo>
                  <a:cubicBezTo>
                    <a:pt x="1088579" y="78036"/>
                    <a:pt x="1063729" y="86767"/>
                    <a:pt x="1039172" y="96094"/>
                  </a:cubicBezTo>
                  <a:cubicBezTo>
                    <a:pt x="1017985" y="104229"/>
                    <a:pt x="997102" y="112663"/>
                    <a:pt x="976118" y="121294"/>
                  </a:cubicBezTo>
                  <a:cubicBezTo>
                    <a:pt x="952004" y="131465"/>
                    <a:pt x="927851" y="141635"/>
                    <a:pt x="904041" y="151755"/>
                  </a:cubicBezTo>
                  <a:cubicBezTo>
                    <a:pt x="883158" y="160932"/>
                    <a:pt x="862516" y="170558"/>
                    <a:pt x="841823" y="180231"/>
                  </a:cubicBezTo>
                  <a:cubicBezTo>
                    <a:pt x="818406" y="191294"/>
                    <a:pt x="795103" y="202555"/>
                    <a:pt x="771977" y="214263"/>
                  </a:cubicBezTo>
                  <a:cubicBezTo>
                    <a:pt x="751690" y="224632"/>
                    <a:pt x="731390" y="235248"/>
                    <a:pt x="711141" y="246063"/>
                  </a:cubicBezTo>
                  <a:cubicBezTo>
                    <a:pt x="688433" y="258266"/>
                    <a:pt x="665903" y="270768"/>
                    <a:pt x="643537" y="283567"/>
                  </a:cubicBezTo>
                  <a:cubicBezTo>
                    <a:pt x="623238" y="294928"/>
                    <a:pt x="603292" y="306586"/>
                    <a:pt x="583740" y="318492"/>
                  </a:cubicBezTo>
                  <a:cubicBezTo>
                    <a:pt x="561717" y="331788"/>
                    <a:pt x="539934" y="345529"/>
                    <a:pt x="518253" y="359122"/>
                  </a:cubicBezTo>
                  <a:cubicBezTo>
                    <a:pt x="498751" y="371624"/>
                    <a:pt x="479389" y="384225"/>
                    <a:pt x="460238" y="397222"/>
                  </a:cubicBezTo>
                  <a:cubicBezTo>
                    <a:pt x="438855" y="411658"/>
                    <a:pt x="417769" y="426690"/>
                    <a:pt x="396781" y="441722"/>
                  </a:cubicBezTo>
                  <a:cubicBezTo>
                    <a:pt x="377922" y="455265"/>
                    <a:pt x="359163" y="468759"/>
                    <a:pt x="340699" y="482401"/>
                  </a:cubicBezTo>
                  <a:cubicBezTo>
                    <a:pt x="319959" y="498028"/>
                    <a:pt x="300160" y="514301"/>
                    <a:pt x="279272" y="530523"/>
                  </a:cubicBezTo>
                  <a:cubicBezTo>
                    <a:pt x="261254" y="544959"/>
                    <a:pt x="243088" y="559296"/>
                    <a:pt x="225467" y="574228"/>
                  </a:cubicBezTo>
                  <a:cubicBezTo>
                    <a:pt x="205172" y="590996"/>
                    <a:pt x="185917" y="608360"/>
                    <a:pt x="166365" y="625723"/>
                  </a:cubicBezTo>
                  <a:cubicBezTo>
                    <a:pt x="149040" y="641201"/>
                    <a:pt x="131567" y="656232"/>
                    <a:pt x="114639" y="672257"/>
                  </a:cubicBezTo>
                  <a:cubicBezTo>
                    <a:pt x="95385" y="690265"/>
                    <a:pt x="76624" y="708968"/>
                    <a:pt x="57814" y="727521"/>
                  </a:cubicBezTo>
                  <a:cubicBezTo>
                    <a:pt x="41479" y="743695"/>
                    <a:pt x="24848" y="759669"/>
                    <a:pt x="8811" y="776288"/>
                  </a:cubicBezTo>
                  <a:cubicBezTo>
                    <a:pt x="5890" y="779363"/>
                    <a:pt x="3069" y="782737"/>
                    <a:pt x="0" y="785863"/>
                  </a:cubicBezTo>
                  <a:cubicBezTo>
                    <a:pt x="221061" y="900361"/>
                    <a:pt x="454001" y="990203"/>
                    <a:pt x="694617" y="1053802"/>
                  </a:cubicBezTo>
                  <a:cubicBezTo>
                    <a:pt x="819750" y="654051"/>
                    <a:pt x="1042289" y="291852"/>
                    <a:pt x="1342202" y="0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29" name="Полилиния 28">
              <a:extLst>
                <a:ext uri="{FF2B5EF4-FFF2-40B4-BE49-F238E27FC236}">
                  <a16:creationId xmlns:a16="http://schemas.microsoft.com/office/drawing/2014/main" id="{B8A44144-4100-A64E-8E28-5089424F13CE}"/>
                </a:ext>
              </a:extLst>
            </p:cNvPr>
            <p:cNvSpPr/>
            <p:nvPr/>
          </p:nvSpPr>
          <p:spPr>
            <a:xfrm>
              <a:off x="4046113" y="5131587"/>
              <a:ext cx="1342504" cy="1054455"/>
            </a:xfrm>
            <a:custGeom>
              <a:avLst/>
              <a:gdLst>
                <a:gd name="connsiteX0" fmla="*/ 56874 w 1342504"/>
                <a:gd name="connsiteY0" fmla="*/ 326034 h 1054455"/>
                <a:gd name="connsiteX1" fmla="*/ 113846 w 1342504"/>
                <a:gd name="connsiteY1" fmla="*/ 381546 h 1054455"/>
                <a:gd name="connsiteX2" fmla="*/ 165275 w 1342504"/>
                <a:gd name="connsiteY2" fmla="*/ 427634 h 1054455"/>
                <a:gd name="connsiteX3" fmla="*/ 224774 w 1342504"/>
                <a:gd name="connsiteY3" fmla="*/ 479577 h 1054455"/>
                <a:gd name="connsiteX4" fmla="*/ 278083 w 1342504"/>
                <a:gd name="connsiteY4" fmla="*/ 522834 h 1054455"/>
                <a:gd name="connsiteX5" fmla="*/ 340105 w 1342504"/>
                <a:gd name="connsiteY5" fmla="*/ 571500 h 1054455"/>
                <a:gd name="connsiteX6" fmla="*/ 395494 w 1342504"/>
                <a:gd name="connsiteY6" fmla="*/ 612191 h 1054455"/>
                <a:gd name="connsiteX7" fmla="*/ 459644 w 1342504"/>
                <a:gd name="connsiteY7" fmla="*/ 657276 h 1054455"/>
                <a:gd name="connsiteX8" fmla="*/ 517111 w 1342504"/>
                <a:gd name="connsiteY8" fmla="*/ 694880 h 1054455"/>
                <a:gd name="connsiteX9" fmla="*/ 583245 w 1342504"/>
                <a:gd name="connsiteY9" fmla="*/ 736206 h 1054455"/>
                <a:gd name="connsiteX10" fmla="*/ 642345 w 1342504"/>
                <a:gd name="connsiteY10" fmla="*/ 770890 h 1054455"/>
                <a:gd name="connsiteX11" fmla="*/ 710645 w 1342504"/>
                <a:gd name="connsiteY11" fmla="*/ 808736 h 1054455"/>
                <a:gd name="connsiteX12" fmla="*/ 771482 w 1342504"/>
                <a:gd name="connsiteY12" fmla="*/ 840143 h 1054455"/>
                <a:gd name="connsiteX13" fmla="*/ 842418 w 1342504"/>
                <a:gd name="connsiteY13" fmla="*/ 874522 h 1054455"/>
                <a:gd name="connsiteX14" fmla="*/ 904192 w 1342504"/>
                <a:gd name="connsiteY14" fmla="*/ 902754 h 1054455"/>
                <a:gd name="connsiteX15" fmla="*/ 976661 w 1342504"/>
                <a:gd name="connsiteY15" fmla="*/ 933209 h 1054455"/>
                <a:gd name="connsiteX16" fmla="*/ 1039424 w 1342504"/>
                <a:gd name="connsiteY16" fmla="*/ 958215 h 1054455"/>
                <a:gd name="connsiteX17" fmla="*/ 1113921 w 1342504"/>
                <a:gd name="connsiteY17" fmla="*/ 985152 h 1054455"/>
                <a:gd name="connsiteX18" fmla="*/ 1177469 w 1342504"/>
                <a:gd name="connsiteY18" fmla="*/ 1006881 h 1054455"/>
                <a:gd name="connsiteX19" fmla="*/ 1254196 w 1342504"/>
                <a:gd name="connsiteY19" fmla="*/ 1030148 h 1054455"/>
                <a:gd name="connsiteX20" fmla="*/ 1317757 w 1342504"/>
                <a:gd name="connsiteY20" fmla="*/ 1048347 h 1054455"/>
                <a:gd name="connsiteX21" fmla="*/ 1342504 w 1342504"/>
                <a:gd name="connsiteY21" fmla="*/ 1054455 h 1054455"/>
                <a:gd name="connsiteX22" fmla="*/ 694616 w 1342504"/>
                <a:gd name="connsiteY22" fmla="*/ 0 h 1054455"/>
                <a:gd name="connsiteX23" fmla="*/ 0 w 1342504"/>
                <a:gd name="connsiteY23" fmla="*/ 268046 h 1054455"/>
                <a:gd name="connsiteX24" fmla="*/ 8761 w 1342504"/>
                <a:gd name="connsiteY24" fmla="*/ 277470 h 1054455"/>
                <a:gd name="connsiteX25" fmla="*/ 56874 w 1342504"/>
                <a:gd name="connsiteY25" fmla="*/ 326034 h 1054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42504" h="1054455">
                  <a:moveTo>
                    <a:pt x="56874" y="326034"/>
                  </a:moveTo>
                  <a:cubicBezTo>
                    <a:pt x="75732" y="344640"/>
                    <a:pt x="94493" y="363448"/>
                    <a:pt x="113846" y="381546"/>
                  </a:cubicBezTo>
                  <a:cubicBezTo>
                    <a:pt x="130676" y="397180"/>
                    <a:pt x="148001" y="412013"/>
                    <a:pt x="165275" y="427634"/>
                  </a:cubicBezTo>
                  <a:cubicBezTo>
                    <a:pt x="184926" y="445148"/>
                    <a:pt x="204577" y="462712"/>
                    <a:pt x="224774" y="479577"/>
                  </a:cubicBezTo>
                  <a:cubicBezTo>
                    <a:pt x="242296" y="494309"/>
                    <a:pt x="260164" y="508546"/>
                    <a:pt x="278083" y="522834"/>
                  </a:cubicBezTo>
                  <a:cubicBezTo>
                    <a:pt x="298377" y="539305"/>
                    <a:pt x="318622" y="555676"/>
                    <a:pt x="340105" y="571500"/>
                  </a:cubicBezTo>
                  <a:cubicBezTo>
                    <a:pt x="358370" y="585254"/>
                    <a:pt x="376932" y="598538"/>
                    <a:pt x="395494" y="612191"/>
                  </a:cubicBezTo>
                  <a:cubicBezTo>
                    <a:pt x="416679" y="627418"/>
                    <a:pt x="438063" y="642645"/>
                    <a:pt x="459644" y="657276"/>
                  </a:cubicBezTo>
                  <a:cubicBezTo>
                    <a:pt x="478602" y="670077"/>
                    <a:pt x="497863" y="682587"/>
                    <a:pt x="517111" y="694880"/>
                  </a:cubicBezTo>
                  <a:cubicBezTo>
                    <a:pt x="539046" y="708977"/>
                    <a:pt x="560917" y="722820"/>
                    <a:pt x="583245" y="736206"/>
                  </a:cubicBezTo>
                  <a:cubicBezTo>
                    <a:pt x="602797" y="748017"/>
                    <a:pt x="622539" y="759574"/>
                    <a:pt x="642345" y="770890"/>
                  </a:cubicBezTo>
                  <a:cubicBezTo>
                    <a:pt x="665015" y="783882"/>
                    <a:pt x="687735" y="796480"/>
                    <a:pt x="710645" y="808736"/>
                  </a:cubicBezTo>
                  <a:cubicBezTo>
                    <a:pt x="730895" y="818909"/>
                    <a:pt x="751195" y="829970"/>
                    <a:pt x="771482" y="840143"/>
                  </a:cubicBezTo>
                  <a:cubicBezTo>
                    <a:pt x="794798" y="851954"/>
                    <a:pt x="818316" y="863308"/>
                    <a:pt x="842418" y="874522"/>
                  </a:cubicBezTo>
                  <a:cubicBezTo>
                    <a:pt x="862705" y="884098"/>
                    <a:pt x="883309" y="893521"/>
                    <a:pt x="904192" y="902754"/>
                  </a:cubicBezTo>
                  <a:cubicBezTo>
                    <a:pt x="928192" y="913409"/>
                    <a:pt x="952408" y="923036"/>
                    <a:pt x="976661" y="933209"/>
                  </a:cubicBezTo>
                  <a:cubicBezTo>
                    <a:pt x="997544" y="941743"/>
                    <a:pt x="1018338" y="950176"/>
                    <a:pt x="1039424" y="958215"/>
                  </a:cubicBezTo>
                  <a:cubicBezTo>
                    <a:pt x="1064020" y="967689"/>
                    <a:pt x="1088970" y="976516"/>
                    <a:pt x="1113921" y="985152"/>
                  </a:cubicBezTo>
                  <a:cubicBezTo>
                    <a:pt x="1135006" y="992543"/>
                    <a:pt x="1156092" y="999985"/>
                    <a:pt x="1177469" y="1006881"/>
                  </a:cubicBezTo>
                  <a:cubicBezTo>
                    <a:pt x="1202812" y="1015111"/>
                    <a:pt x="1228155" y="1022655"/>
                    <a:pt x="1254196" y="1030148"/>
                  </a:cubicBezTo>
                  <a:cubicBezTo>
                    <a:pt x="1275281" y="1036345"/>
                    <a:pt x="1296468" y="1042645"/>
                    <a:pt x="1317757" y="1048347"/>
                  </a:cubicBezTo>
                  <a:cubicBezTo>
                    <a:pt x="1325968" y="1050582"/>
                    <a:pt x="1334281" y="1052322"/>
                    <a:pt x="1342504" y="1054455"/>
                  </a:cubicBezTo>
                  <a:cubicBezTo>
                    <a:pt x="1042440" y="762406"/>
                    <a:pt x="819799" y="400012"/>
                    <a:pt x="694616" y="0"/>
                  </a:cubicBezTo>
                  <a:cubicBezTo>
                    <a:pt x="454001" y="63652"/>
                    <a:pt x="221061" y="153492"/>
                    <a:pt x="0" y="268046"/>
                  </a:cubicBezTo>
                  <a:cubicBezTo>
                    <a:pt x="2969" y="271069"/>
                    <a:pt x="5791" y="274345"/>
                    <a:pt x="8761" y="277470"/>
                  </a:cubicBezTo>
                  <a:cubicBezTo>
                    <a:pt x="23957" y="293941"/>
                    <a:pt x="40341" y="309918"/>
                    <a:pt x="56874" y="326034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0" name="Полилиния 29">
              <a:extLst>
                <a:ext uri="{FF2B5EF4-FFF2-40B4-BE49-F238E27FC236}">
                  <a16:creationId xmlns:a16="http://schemas.microsoft.com/office/drawing/2014/main" id="{C684118D-3391-E541-93C8-F26E81AE6CCB}"/>
                </a:ext>
              </a:extLst>
            </p:cNvPr>
            <p:cNvSpPr/>
            <p:nvPr/>
          </p:nvSpPr>
          <p:spPr>
            <a:xfrm>
              <a:off x="3257550" y="3532936"/>
              <a:ext cx="1420112" cy="1712455"/>
            </a:xfrm>
            <a:custGeom>
              <a:avLst/>
              <a:gdLst>
                <a:gd name="connsiteX0" fmla="*/ 650808 w 1420112"/>
                <a:gd name="connsiteY0" fmla="*/ 1712455 h 1712455"/>
                <a:gd name="connsiteX1" fmla="*/ 1420112 w 1420112"/>
                <a:gd name="connsiteY1" fmla="*/ 1405623 h 1712455"/>
                <a:gd name="connsiteX2" fmla="*/ 1215489 w 1420112"/>
                <a:gd name="connsiteY2" fmla="*/ 0 h 1712455"/>
                <a:gd name="connsiteX3" fmla="*/ 0 w 1420112"/>
                <a:gd name="connsiteY3" fmla="*/ 0 h 1712455"/>
                <a:gd name="connsiteX4" fmla="*/ 650808 w 1420112"/>
                <a:gd name="connsiteY4" fmla="*/ 1712455 h 171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0112" h="1712455">
                  <a:moveTo>
                    <a:pt x="650808" y="1712455"/>
                  </a:moveTo>
                  <a:cubicBezTo>
                    <a:pt x="894341" y="1580248"/>
                    <a:pt x="1152576" y="1477264"/>
                    <a:pt x="1420112" y="1405623"/>
                  </a:cubicBezTo>
                  <a:cubicBezTo>
                    <a:pt x="1288948" y="948474"/>
                    <a:pt x="1220093" y="475653"/>
                    <a:pt x="1215489" y="0"/>
                  </a:cubicBezTo>
                  <a:lnTo>
                    <a:pt x="0" y="0"/>
                  </a:lnTo>
                  <a:cubicBezTo>
                    <a:pt x="22126" y="627202"/>
                    <a:pt x="250958" y="1229411"/>
                    <a:pt x="650808" y="1712455"/>
                  </a:cubicBezTo>
                  <a:close/>
                </a:path>
              </a:pathLst>
            </a:custGeom>
            <a:grpFill/>
            <a:ln w="126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</p:grpSp>
      <p:grpSp>
        <p:nvGrpSpPr>
          <p:cNvPr id="31" name="Рисунок 107">
            <a:extLst>
              <a:ext uri="{FF2B5EF4-FFF2-40B4-BE49-F238E27FC236}">
                <a16:creationId xmlns:a16="http://schemas.microsoft.com/office/drawing/2014/main" id="{80D41EAB-029B-F749-BB19-AB5F0E50AB1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429928" y="5694598"/>
            <a:ext cx="155448" cy="155448"/>
            <a:chOff x="2473735" y="3436414"/>
            <a:chExt cx="684823" cy="684823"/>
          </a:xfrm>
          <a:solidFill>
            <a:schemeClr val="tx1"/>
          </a:solidFill>
        </p:grpSpPr>
        <p:sp>
          <p:nvSpPr>
            <p:cNvPr id="32" name="Полилиния 31">
              <a:extLst>
                <a:ext uri="{FF2B5EF4-FFF2-40B4-BE49-F238E27FC236}">
                  <a16:creationId xmlns:a16="http://schemas.microsoft.com/office/drawing/2014/main" id="{C614EA6F-3B5A-1A49-8A1C-8127BDB0FBA1}"/>
                </a:ext>
              </a:extLst>
            </p:cNvPr>
            <p:cNvSpPr/>
            <p:nvPr/>
          </p:nvSpPr>
          <p:spPr>
            <a:xfrm>
              <a:off x="2651172" y="3436414"/>
              <a:ext cx="329953" cy="45833"/>
            </a:xfrm>
            <a:custGeom>
              <a:avLst/>
              <a:gdLst>
                <a:gd name="connsiteX0" fmla="*/ 261681 w 329953"/>
                <a:gd name="connsiteY0" fmla="*/ 0 h 45833"/>
                <a:gd name="connsiteX1" fmla="*/ 68270 w 329953"/>
                <a:gd name="connsiteY1" fmla="*/ 0 h 45833"/>
                <a:gd name="connsiteX2" fmla="*/ 0 w 329953"/>
                <a:gd name="connsiteY2" fmla="*/ 45834 h 45833"/>
                <a:gd name="connsiteX3" fmla="*/ 329954 w 329953"/>
                <a:gd name="connsiteY3" fmla="*/ 45834 h 45833"/>
                <a:gd name="connsiteX4" fmla="*/ 261681 w 329953"/>
                <a:gd name="connsiteY4" fmla="*/ 0 h 4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953" h="45833">
                  <a:moveTo>
                    <a:pt x="261681" y="0"/>
                  </a:moveTo>
                  <a:lnTo>
                    <a:pt x="68270" y="0"/>
                  </a:lnTo>
                  <a:cubicBezTo>
                    <a:pt x="37475" y="0"/>
                    <a:pt x="11040" y="18970"/>
                    <a:pt x="0" y="45834"/>
                  </a:cubicBezTo>
                  <a:lnTo>
                    <a:pt x="329954" y="45834"/>
                  </a:lnTo>
                  <a:cubicBezTo>
                    <a:pt x="318914" y="18970"/>
                    <a:pt x="292476" y="0"/>
                    <a:pt x="261681" y="0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3" name="Полилиния 32">
              <a:extLst>
                <a:ext uri="{FF2B5EF4-FFF2-40B4-BE49-F238E27FC236}">
                  <a16:creationId xmlns:a16="http://schemas.microsoft.com/office/drawing/2014/main" id="{B20A1A35-F52C-604A-A53B-30A618BCC825}"/>
                </a:ext>
              </a:extLst>
            </p:cNvPr>
            <p:cNvSpPr/>
            <p:nvPr/>
          </p:nvSpPr>
          <p:spPr>
            <a:xfrm>
              <a:off x="2559694" y="3522373"/>
              <a:ext cx="512904" cy="598863"/>
            </a:xfrm>
            <a:custGeom>
              <a:avLst/>
              <a:gdLst>
                <a:gd name="connsiteX0" fmla="*/ 439116 w 512904"/>
                <a:gd name="connsiteY0" fmla="*/ 0 h 598863"/>
                <a:gd name="connsiteX1" fmla="*/ 73790 w 512904"/>
                <a:gd name="connsiteY1" fmla="*/ 0 h 598863"/>
                <a:gd name="connsiteX2" fmla="*/ 0 w 512904"/>
                <a:gd name="connsiteY2" fmla="*/ 73788 h 598863"/>
                <a:gd name="connsiteX3" fmla="*/ 0 w 512904"/>
                <a:gd name="connsiteY3" fmla="*/ 578800 h 598863"/>
                <a:gd name="connsiteX4" fmla="*/ 20063 w 512904"/>
                <a:gd name="connsiteY4" fmla="*/ 598863 h 598863"/>
                <a:gd name="connsiteX5" fmla="*/ 150430 w 512904"/>
                <a:gd name="connsiteY5" fmla="*/ 598863 h 598863"/>
                <a:gd name="connsiteX6" fmla="*/ 150430 w 512904"/>
                <a:gd name="connsiteY6" fmla="*/ 503586 h 598863"/>
                <a:gd name="connsiteX7" fmla="*/ 224219 w 512904"/>
                <a:gd name="connsiteY7" fmla="*/ 429797 h 598863"/>
                <a:gd name="connsiteX8" fmla="*/ 288688 w 512904"/>
                <a:gd name="connsiteY8" fmla="*/ 429797 h 598863"/>
                <a:gd name="connsiteX9" fmla="*/ 362475 w 512904"/>
                <a:gd name="connsiteY9" fmla="*/ 503586 h 598863"/>
                <a:gd name="connsiteX10" fmla="*/ 362475 w 512904"/>
                <a:gd name="connsiteY10" fmla="*/ 598863 h 598863"/>
                <a:gd name="connsiteX11" fmla="*/ 492841 w 512904"/>
                <a:gd name="connsiteY11" fmla="*/ 598863 h 598863"/>
                <a:gd name="connsiteX12" fmla="*/ 512904 w 512904"/>
                <a:gd name="connsiteY12" fmla="*/ 578800 h 598863"/>
                <a:gd name="connsiteX13" fmla="*/ 512904 w 512904"/>
                <a:gd name="connsiteY13" fmla="*/ 73788 h 598863"/>
                <a:gd name="connsiteX14" fmla="*/ 439116 w 512904"/>
                <a:gd name="connsiteY14" fmla="*/ 0 h 598863"/>
                <a:gd name="connsiteX15" fmla="*/ 141701 w 512904"/>
                <a:gd name="connsiteY15" fmla="*/ 378088 h 598863"/>
                <a:gd name="connsiteX16" fmla="*/ 127511 w 512904"/>
                <a:gd name="connsiteY16" fmla="*/ 383961 h 598863"/>
                <a:gd name="connsiteX17" fmla="*/ 113333 w 512904"/>
                <a:gd name="connsiteY17" fmla="*/ 378088 h 598863"/>
                <a:gd name="connsiteX18" fmla="*/ 107448 w 512904"/>
                <a:gd name="connsiteY18" fmla="*/ 363898 h 598863"/>
                <a:gd name="connsiteX19" fmla="*/ 113333 w 512904"/>
                <a:gd name="connsiteY19" fmla="*/ 349719 h 598863"/>
                <a:gd name="connsiteX20" fmla="*/ 127511 w 512904"/>
                <a:gd name="connsiteY20" fmla="*/ 343835 h 598863"/>
                <a:gd name="connsiteX21" fmla="*/ 141701 w 512904"/>
                <a:gd name="connsiteY21" fmla="*/ 349719 h 598863"/>
                <a:gd name="connsiteX22" fmla="*/ 147574 w 512904"/>
                <a:gd name="connsiteY22" fmla="*/ 363898 h 598863"/>
                <a:gd name="connsiteX23" fmla="*/ 141701 w 512904"/>
                <a:gd name="connsiteY23" fmla="*/ 378088 h 598863"/>
                <a:gd name="connsiteX24" fmla="*/ 141701 w 512904"/>
                <a:gd name="connsiteY24" fmla="*/ 292124 h 598863"/>
                <a:gd name="connsiteX25" fmla="*/ 127511 w 512904"/>
                <a:gd name="connsiteY25" fmla="*/ 298008 h 598863"/>
                <a:gd name="connsiteX26" fmla="*/ 113333 w 512904"/>
                <a:gd name="connsiteY26" fmla="*/ 292124 h 598863"/>
                <a:gd name="connsiteX27" fmla="*/ 107448 w 512904"/>
                <a:gd name="connsiteY27" fmla="*/ 277945 h 598863"/>
                <a:gd name="connsiteX28" fmla="*/ 113333 w 512904"/>
                <a:gd name="connsiteY28" fmla="*/ 263755 h 598863"/>
                <a:gd name="connsiteX29" fmla="*/ 127511 w 512904"/>
                <a:gd name="connsiteY29" fmla="*/ 257881 h 598863"/>
                <a:gd name="connsiteX30" fmla="*/ 141701 w 512904"/>
                <a:gd name="connsiteY30" fmla="*/ 263755 h 598863"/>
                <a:gd name="connsiteX31" fmla="*/ 147574 w 512904"/>
                <a:gd name="connsiteY31" fmla="*/ 277945 h 598863"/>
                <a:gd name="connsiteX32" fmla="*/ 141701 w 512904"/>
                <a:gd name="connsiteY32" fmla="*/ 292124 h 598863"/>
                <a:gd name="connsiteX33" fmla="*/ 141701 w 512904"/>
                <a:gd name="connsiteY33" fmla="*/ 206172 h 598863"/>
                <a:gd name="connsiteX34" fmla="*/ 127511 w 512904"/>
                <a:gd name="connsiteY34" fmla="*/ 212045 h 598863"/>
                <a:gd name="connsiteX35" fmla="*/ 113333 w 512904"/>
                <a:gd name="connsiteY35" fmla="*/ 206172 h 598863"/>
                <a:gd name="connsiteX36" fmla="*/ 107448 w 512904"/>
                <a:gd name="connsiteY36" fmla="*/ 191982 h 598863"/>
                <a:gd name="connsiteX37" fmla="*/ 113333 w 512904"/>
                <a:gd name="connsiteY37" fmla="*/ 177790 h 598863"/>
                <a:gd name="connsiteX38" fmla="*/ 127511 w 512904"/>
                <a:gd name="connsiteY38" fmla="*/ 171919 h 598863"/>
                <a:gd name="connsiteX39" fmla="*/ 141701 w 512904"/>
                <a:gd name="connsiteY39" fmla="*/ 177790 h 598863"/>
                <a:gd name="connsiteX40" fmla="*/ 147574 w 512904"/>
                <a:gd name="connsiteY40" fmla="*/ 191982 h 598863"/>
                <a:gd name="connsiteX41" fmla="*/ 141701 w 512904"/>
                <a:gd name="connsiteY41" fmla="*/ 206172 h 598863"/>
                <a:gd name="connsiteX42" fmla="*/ 141701 w 512904"/>
                <a:gd name="connsiteY42" fmla="*/ 120209 h 598863"/>
                <a:gd name="connsiteX43" fmla="*/ 127511 w 512904"/>
                <a:gd name="connsiteY43" fmla="*/ 126081 h 598863"/>
                <a:gd name="connsiteX44" fmla="*/ 113321 w 512904"/>
                <a:gd name="connsiteY44" fmla="*/ 120209 h 598863"/>
                <a:gd name="connsiteX45" fmla="*/ 107448 w 512904"/>
                <a:gd name="connsiteY45" fmla="*/ 106018 h 598863"/>
                <a:gd name="connsiteX46" fmla="*/ 113321 w 512904"/>
                <a:gd name="connsiteY46" fmla="*/ 91840 h 598863"/>
                <a:gd name="connsiteX47" fmla="*/ 127511 w 512904"/>
                <a:gd name="connsiteY47" fmla="*/ 85955 h 598863"/>
                <a:gd name="connsiteX48" fmla="*/ 141701 w 512904"/>
                <a:gd name="connsiteY48" fmla="*/ 91840 h 598863"/>
                <a:gd name="connsiteX49" fmla="*/ 147574 w 512904"/>
                <a:gd name="connsiteY49" fmla="*/ 106018 h 598863"/>
                <a:gd name="connsiteX50" fmla="*/ 141701 w 512904"/>
                <a:gd name="connsiteY50" fmla="*/ 120209 h 598863"/>
                <a:gd name="connsiteX51" fmla="*/ 227654 w 512904"/>
                <a:gd name="connsiteY51" fmla="*/ 378088 h 598863"/>
                <a:gd name="connsiteX52" fmla="*/ 213474 w 512904"/>
                <a:gd name="connsiteY52" fmla="*/ 383961 h 598863"/>
                <a:gd name="connsiteX53" fmla="*/ 199284 w 512904"/>
                <a:gd name="connsiteY53" fmla="*/ 378088 h 598863"/>
                <a:gd name="connsiteX54" fmla="*/ 193410 w 512904"/>
                <a:gd name="connsiteY54" fmla="*/ 363898 h 598863"/>
                <a:gd name="connsiteX55" fmla="*/ 199284 w 512904"/>
                <a:gd name="connsiteY55" fmla="*/ 349719 h 598863"/>
                <a:gd name="connsiteX56" fmla="*/ 213474 w 512904"/>
                <a:gd name="connsiteY56" fmla="*/ 343835 h 598863"/>
                <a:gd name="connsiteX57" fmla="*/ 227654 w 512904"/>
                <a:gd name="connsiteY57" fmla="*/ 349719 h 598863"/>
                <a:gd name="connsiteX58" fmla="*/ 233537 w 512904"/>
                <a:gd name="connsiteY58" fmla="*/ 363898 h 598863"/>
                <a:gd name="connsiteX59" fmla="*/ 227654 w 512904"/>
                <a:gd name="connsiteY59" fmla="*/ 378088 h 598863"/>
                <a:gd name="connsiteX60" fmla="*/ 227668 w 512904"/>
                <a:gd name="connsiteY60" fmla="*/ 292124 h 598863"/>
                <a:gd name="connsiteX61" fmla="*/ 213475 w 512904"/>
                <a:gd name="connsiteY61" fmla="*/ 298008 h 598863"/>
                <a:gd name="connsiteX62" fmla="*/ 199285 w 512904"/>
                <a:gd name="connsiteY62" fmla="*/ 292124 h 598863"/>
                <a:gd name="connsiteX63" fmla="*/ 193412 w 512904"/>
                <a:gd name="connsiteY63" fmla="*/ 277945 h 598863"/>
                <a:gd name="connsiteX64" fmla="*/ 199285 w 512904"/>
                <a:gd name="connsiteY64" fmla="*/ 263755 h 598863"/>
                <a:gd name="connsiteX65" fmla="*/ 213475 w 512904"/>
                <a:gd name="connsiteY65" fmla="*/ 257881 h 598863"/>
                <a:gd name="connsiteX66" fmla="*/ 227668 w 512904"/>
                <a:gd name="connsiteY66" fmla="*/ 263755 h 598863"/>
                <a:gd name="connsiteX67" fmla="*/ 233538 w 512904"/>
                <a:gd name="connsiteY67" fmla="*/ 277945 h 598863"/>
                <a:gd name="connsiteX68" fmla="*/ 227668 w 512904"/>
                <a:gd name="connsiteY68" fmla="*/ 292124 h 598863"/>
                <a:gd name="connsiteX69" fmla="*/ 227668 w 512904"/>
                <a:gd name="connsiteY69" fmla="*/ 206172 h 598863"/>
                <a:gd name="connsiteX70" fmla="*/ 213475 w 512904"/>
                <a:gd name="connsiteY70" fmla="*/ 212045 h 598863"/>
                <a:gd name="connsiteX71" fmla="*/ 199285 w 512904"/>
                <a:gd name="connsiteY71" fmla="*/ 206172 h 598863"/>
                <a:gd name="connsiteX72" fmla="*/ 193412 w 512904"/>
                <a:gd name="connsiteY72" fmla="*/ 191982 h 598863"/>
                <a:gd name="connsiteX73" fmla="*/ 199285 w 512904"/>
                <a:gd name="connsiteY73" fmla="*/ 177790 h 598863"/>
                <a:gd name="connsiteX74" fmla="*/ 213475 w 512904"/>
                <a:gd name="connsiteY74" fmla="*/ 171919 h 598863"/>
                <a:gd name="connsiteX75" fmla="*/ 227668 w 512904"/>
                <a:gd name="connsiteY75" fmla="*/ 177790 h 598863"/>
                <a:gd name="connsiteX76" fmla="*/ 233538 w 512904"/>
                <a:gd name="connsiteY76" fmla="*/ 191982 h 598863"/>
                <a:gd name="connsiteX77" fmla="*/ 227668 w 512904"/>
                <a:gd name="connsiteY77" fmla="*/ 206172 h 598863"/>
                <a:gd name="connsiteX78" fmla="*/ 227668 w 512904"/>
                <a:gd name="connsiteY78" fmla="*/ 120209 h 598863"/>
                <a:gd name="connsiteX79" fmla="*/ 213475 w 512904"/>
                <a:gd name="connsiteY79" fmla="*/ 126081 h 598863"/>
                <a:gd name="connsiteX80" fmla="*/ 199285 w 512904"/>
                <a:gd name="connsiteY80" fmla="*/ 120209 h 598863"/>
                <a:gd name="connsiteX81" fmla="*/ 193412 w 512904"/>
                <a:gd name="connsiteY81" fmla="*/ 106018 h 598863"/>
                <a:gd name="connsiteX82" fmla="*/ 199285 w 512904"/>
                <a:gd name="connsiteY82" fmla="*/ 91840 h 598863"/>
                <a:gd name="connsiteX83" fmla="*/ 213475 w 512904"/>
                <a:gd name="connsiteY83" fmla="*/ 85955 h 598863"/>
                <a:gd name="connsiteX84" fmla="*/ 227668 w 512904"/>
                <a:gd name="connsiteY84" fmla="*/ 91840 h 598863"/>
                <a:gd name="connsiteX85" fmla="*/ 233538 w 512904"/>
                <a:gd name="connsiteY85" fmla="*/ 106018 h 598863"/>
                <a:gd name="connsiteX86" fmla="*/ 227668 w 512904"/>
                <a:gd name="connsiteY86" fmla="*/ 120209 h 598863"/>
                <a:gd name="connsiteX87" fmla="*/ 313617 w 512904"/>
                <a:gd name="connsiteY87" fmla="*/ 378088 h 598863"/>
                <a:gd name="connsiteX88" fmla="*/ 299424 w 512904"/>
                <a:gd name="connsiteY88" fmla="*/ 383961 h 598863"/>
                <a:gd name="connsiteX89" fmla="*/ 285246 w 512904"/>
                <a:gd name="connsiteY89" fmla="*/ 378088 h 598863"/>
                <a:gd name="connsiteX90" fmla="*/ 279376 w 512904"/>
                <a:gd name="connsiteY90" fmla="*/ 363898 h 598863"/>
                <a:gd name="connsiteX91" fmla="*/ 285246 w 512904"/>
                <a:gd name="connsiteY91" fmla="*/ 349719 h 598863"/>
                <a:gd name="connsiteX92" fmla="*/ 299424 w 512904"/>
                <a:gd name="connsiteY92" fmla="*/ 343835 h 598863"/>
                <a:gd name="connsiteX93" fmla="*/ 313617 w 512904"/>
                <a:gd name="connsiteY93" fmla="*/ 349719 h 598863"/>
                <a:gd name="connsiteX94" fmla="*/ 319502 w 512904"/>
                <a:gd name="connsiteY94" fmla="*/ 363898 h 598863"/>
                <a:gd name="connsiteX95" fmla="*/ 313617 w 512904"/>
                <a:gd name="connsiteY95" fmla="*/ 378088 h 598863"/>
                <a:gd name="connsiteX96" fmla="*/ 313617 w 512904"/>
                <a:gd name="connsiteY96" fmla="*/ 292124 h 598863"/>
                <a:gd name="connsiteX97" fmla="*/ 299424 w 512904"/>
                <a:gd name="connsiteY97" fmla="*/ 298008 h 598863"/>
                <a:gd name="connsiteX98" fmla="*/ 285246 w 512904"/>
                <a:gd name="connsiteY98" fmla="*/ 292124 h 598863"/>
                <a:gd name="connsiteX99" fmla="*/ 279376 w 512904"/>
                <a:gd name="connsiteY99" fmla="*/ 277945 h 598863"/>
                <a:gd name="connsiteX100" fmla="*/ 285246 w 512904"/>
                <a:gd name="connsiteY100" fmla="*/ 263755 h 598863"/>
                <a:gd name="connsiteX101" fmla="*/ 299424 w 512904"/>
                <a:gd name="connsiteY101" fmla="*/ 257881 h 598863"/>
                <a:gd name="connsiteX102" fmla="*/ 313617 w 512904"/>
                <a:gd name="connsiteY102" fmla="*/ 263755 h 598863"/>
                <a:gd name="connsiteX103" fmla="*/ 319502 w 512904"/>
                <a:gd name="connsiteY103" fmla="*/ 277945 h 598863"/>
                <a:gd name="connsiteX104" fmla="*/ 313617 w 512904"/>
                <a:gd name="connsiteY104" fmla="*/ 292124 h 598863"/>
                <a:gd name="connsiteX105" fmla="*/ 279377 w 512904"/>
                <a:gd name="connsiteY105" fmla="*/ 191982 h 598863"/>
                <a:gd name="connsiteX106" fmla="*/ 285248 w 512904"/>
                <a:gd name="connsiteY106" fmla="*/ 177790 h 598863"/>
                <a:gd name="connsiteX107" fmla="*/ 299440 w 512904"/>
                <a:gd name="connsiteY107" fmla="*/ 171919 h 598863"/>
                <a:gd name="connsiteX108" fmla="*/ 313618 w 512904"/>
                <a:gd name="connsiteY108" fmla="*/ 177790 h 598863"/>
                <a:gd name="connsiteX109" fmla="*/ 319489 w 512904"/>
                <a:gd name="connsiteY109" fmla="*/ 191982 h 598863"/>
                <a:gd name="connsiteX110" fmla="*/ 313618 w 512904"/>
                <a:gd name="connsiteY110" fmla="*/ 206172 h 598863"/>
                <a:gd name="connsiteX111" fmla="*/ 299440 w 512904"/>
                <a:gd name="connsiteY111" fmla="*/ 212045 h 598863"/>
                <a:gd name="connsiteX112" fmla="*/ 285248 w 512904"/>
                <a:gd name="connsiteY112" fmla="*/ 206172 h 598863"/>
                <a:gd name="connsiteX113" fmla="*/ 279377 w 512904"/>
                <a:gd name="connsiteY113" fmla="*/ 191982 h 598863"/>
                <a:gd name="connsiteX114" fmla="*/ 313617 w 512904"/>
                <a:gd name="connsiteY114" fmla="*/ 120209 h 598863"/>
                <a:gd name="connsiteX115" fmla="*/ 299439 w 512904"/>
                <a:gd name="connsiteY115" fmla="*/ 126081 h 598863"/>
                <a:gd name="connsiteX116" fmla="*/ 285246 w 512904"/>
                <a:gd name="connsiteY116" fmla="*/ 120209 h 598863"/>
                <a:gd name="connsiteX117" fmla="*/ 279376 w 512904"/>
                <a:gd name="connsiteY117" fmla="*/ 106018 h 598863"/>
                <a:gd name="connsiteX118" fmla="*/ 285246 w 512904"/>
                <a:gd name="connsiteY118" fmla="*/ 91840 h 598863"/>
                <a:gd name="connsiteX119" fmla="*/ 299439 w 512904"/>
                <a:gd name="connsiteY119" fmla="*/ 85955 h 598863"/>
                <a:gd name="connsiteX120" fmla="*/ 313617 w 512904"/>
                <a:gd name="connsiteY120" fmla="*/ 91840 h 598863"/>
                <a:gd name="connsiteX121" fmla="*/ 319502 w 512904"/>
                <a:gd name="connsiteY121" fmla="*/ 106018 h 598863"/>
                <a:gd name="connsiteX122" fmla="*/ 313617 w 512904"/>
                <a:gd name="connsiteY122" fmla="*/ 120209 h 598863"/>
                <a:gd name="connsiteX123" fmla="*/ 399581 w 512904"/>
                <a:gd name="connsiteY123" fmla="*/ 378088 h 598863"/>
                <a:gd name="connsiteX124" fmla="*/ 385391 w 512904"/>
                <a:gd name="connsiteY124" fmla="*/ 383961 h 598863"/>
                <a:gd name="connsiteX125" fmla="*/ 371213 w 512904"/>
                <a:gd name="connsiteY125" fmla="*/ 378088 h 598863"/>
                <a:gd name="connsiteX126" fmla="*/ 365328 w 512904"/>
                <a:gd name="connsiteY126" fmla="*/ 363898 h 598863"/>
                <a:gd name="connsiteX127" fmla="*/ 371213 w 512904"/>
                <a:gd name="connsiteY127" fmla="*/ 349719 h 598863"/>
                <a:gd name="connsiteX128" fmla="*/ 385391 w 512904"/>
                <a:gd name="connsiteY128" fmla="*/ 343835 h 598863"/>
                <a:gd name="connsiteX129" fmla="*/ 399581 w 512904"/>
                <a:gd name="connsiteY129" fmla="*/ 349719 h 598863"/>
                <a:gd name="connsiteX130" fmla="*/ 405454 w 512904"/>
                <a:gd name="connsiteY130" fmla="*/ 363898 h 598863"/>
                <a:gd name="connsiteX131" fmla="*/ 399581 w 512904"/>
                <a:gd name="connsiteY131" fmla="*/ 378088 h 598863"/>
                <a:gd name="connsiteX132" fmla="*/ 399581 w 512904"/>
                <a:gd name="connsiteY132" fmla="*/ 292124 h 598863"/>
                <a:gd name="connsiteX133" fmla="*/ 385391 w 512904"/>
                <a:gd name="connsiteY133" fmla="*/ 298008 h 598863"/>
                <a:gd name="connsiteX134" fmla="*/ 371213 w 512904"/>
                <a:gd name="connsiteY134" fmla="*/ 292124 h 598863"/>
                <a:gd name="connsiteX135" fmla="*/ 365328 w 512904"/>
                <a:gd name="connsiteY135" fmla="*/ 277945 h 598863"/>
                <a:gd name="connsiteX136" fmla="*/ 371213 w 512904"/>
                <a:gd name="connsiteY136" fmla="*/ 263755 h 598863"/>
                <a:gd name="connsiteX137" fmla="*/ 385391 w 512904"/>
                <a:gd name="connsiteY137" fmla="*/ 257881 h 598863"/>
                <a:gd name="connsiteX138" fmla="*/ 399581 w 512904"/>
                <a:gd name="connsiteY138" fmla="*/ 263755 h 598863"/>
                <a:gd name="connsiteX139" fmla="*/ 405454 w 512904"/>
                <a:gd name="connsiteY139" fmla="*/ 277945 h 598863"/>
                <a:gd name="connsiteX140" fmla="*/ 399581 w 512904"/>
                <a:gd name="connsiteY140" fmla="*/ 292124 h 598863"/>
                <a:gd name="connsiteX141" fmla="*/ 399581 w 512904"/>
                <a:gd name="connsiteY141" fmla="*/ 206172 h 598863"/>
                <a:gd name="connsiteX142" fmla="*/ 385391 w 512904"/>
                <a:gd name="connsiteY142" fmla="*/ 212045 h 598863"/>
                <a:gd name="connsiteX143" fmla="*/ 371213 w 512904"/>
                <a:gd name="connsiteY143" fmla="*/ 206172 h 598863"/>
                <a:gd name="connsiteX144" fmla="*/ 365328 w 512904"/>
                <a:gd name="connsiteY144" fmla="*/ 191982 h 598863"/>
                <a:gd name="connsiteX145" fmla="*/ 371213 w 512904"/>
                <a:gd name="connsiteY145" fmla="*/ 177790 h 598863"/>
                <a:gd name="connsiteX146" fmla="*/ 385391 w 512904"/>
                <a:gd name="connsiteY146" fmla="*/ 171919 h 598863"/>
                <a:gd name="connsiteX147" fmla="*/ 399581 w 512904"/>
                <a:gd name="connsiteY147" fmla="*/ 177790 h 598863"/>
                <a:gd name="connsiteX148" fmla="*/ 405454 w 512904"/>
                <a:gd name="connsiteY148" fmla="*/ 191982 h 598863"/>
                <a:gd name="connsiteX149" fmla="*/ 399581 w 512904"/>
                <a:gd name="connsiteY149" fmla="*/ 206172 h 598863"/>
                <a:gd name="connsiteX150" fmla="*/ 399581 w 512904"/>
                <a:gd name="connsiteY150" fmla="*/ 120209 h 598863"/>
                <a:gd name="connsiteX151" fmla="*/ 385391 w 512904"/>
                <a:gd name="connsiteY151" fmla="*/ 126081 h 598863"/>
                <a:gd name="connsiteX152" fmla="*/ 371213 w 512904"/>
                <a:gd name="connsiteY152" fmla="*/ 120209 h 598863"/>
                <a:gd name="connsiteX153" fmla="*/ 365328 w 512904"/>
                <a:gd name="connsiteY153" fmla="*/ 106018 h 598863"/>
                <a:gd name="connsiteX154" fmla="*/ 371213 w 512904"/>
                <a:gd name="connsiteY154" fmla="*/ 91840 h 598863"/>
                <a:gd name="connsiteX155" fmla="*/ 385391 w 512904"/>
                <a:gd name="connsiteY155" fmla="*/ 85955 h 598863"/>
                <a:gd name="connsiteX156" fmla="*/ 399581 w 512904"/>
                <a:gd name="connsiteY156" fmla="*/ 91840 h 598863"/>
                <a:gd name="connsiteX157" fmla="*/ 405454 w 512904"/>
                <a:gd name="connsiteY157" fmla="*/ 106018 h 598863"/>
                <a:gd name="connsiteX158" fmla="*/ 399581 w 512904"/>
                <a:gd name="connsiteY158" fmla="*/ 120209 h 59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512904" h="598863">
                  <a:moveTo>
                    <a:pt x="439116" y="0"/>
                  </a:moveTo>
                  <a:lnTo>
                    <a:pt x="73790" y="0"/>
                  </a:lnTo>
                  <a:cubicBezTo>
                    <a:pt x="33102" y="0"/>
                    <a:pt x="0" y="33102"/>
                    <a:pt x="0" y="73788"/>
                  </a:cubicBezTo>
                  <a:lnTo>
                    <a:pt x="0" y="578800"/>
                  </a:lnTo>
                  <a:cubicBezTo>
                    <a:pt x="0" y="589880"/>
                    <a:pt x="8984" y="598863"/>
                    <a:pt x="20063" y="598863"/>
                  </a:cubicBezTo>
                  <a:lnTo>
                    <a:pt x="150430" y="598863"/>
                  </a:lnTo>
                  <a:lnTo>
                    <a:pt x="150430" y="503586"/>
                  </a:lnTo>
                  <a:cubicBezTo>
                    <a:pt x="150430" y="462899"/>
                    <a:pt x="183531" y="429797"/>
                    <a:pt x="224219" y="429797"/>
                  </a:cubicBezTo>
                  <a:lnTo>
                    <a:pt x="288688" y="429797"/>
                  </a:lnTo>
                  <a:cubicBezTo>
                    <a:pt x="329376" y="429797"/>
                    <a:pt x="362475" y="462899"/>
                    <a:pt x="362475" y="503586"/>
                  </a:cubicBezTo>
                  <a:lnTo>
                    <a:pt x="362475" y="598863"/>
                  </a:lnTo>
                  <a:lnTo>
                    <a:pt x="492841" y="598863"/>
                  </a:lnTo>
                  <a:cubicBezTo>
                    <a:pt x="503923" y="598863"/>
                    <a:pt x="512904" y="589880"/>
                    <a:pt x="512904" y="578800"/>
                  </a:cubicBezTo>
                  <a:lnTo>
                    <a:pt x="512904" y="73788"/>
                  </a:lnTo>
                  <a:cubicBezTo>
                    <a:pt x="512903" y="33102"/>
                    <a:pt x="479804" y="0"/>
                    <a:pt x="439116" y="0"/>
                  </a:cubicBezTo>
                  <a:close/>
                  <a:moveTo>
                    <a:pt x="141701" y="378088"/>
                  </a:moveTo>
                  <a:cubicBezTo>
                    <a:pt x="137970" y="381820"/>
                    <a:pt x="132795" y="383961"/>
                    <a:pt x="127511" y="383961"/>
                  </a:cubicBezTo>
                  <a:cubicBezTo>
                    <a:pt x="122242" y="383961"/>
                    <a:pt x="117063" y="381820"/>
                    <a:pt x="113333" y="378088"/>
                  </a:cubicBezTo>
                  <a:cubicBezTo>
                    <a:pt x="109586" y="374356"/>
                    <a:pt x="107448" y="369180"/>
                    <a:pt x="107448" y="363898"/>
                  </a:cubicBezTo>
                  <a:cubicBezTo>
                    <a:pt x="107448" y="358627"/>
                    <a:pt x="109588" y="353450"/>
                    <a:pt x="113333" y="349719"/>
                  </a:cubicBezTo>
                  <a:cubicBezTo>
                    <a:pt x="117063" y="345987"/>
                    <a:pt x="122228" y="343835"/>
                    <a:pt x="127511" y="343835"/>
                  </a:cubicBezTo>
                  <a:cubicBezTo>
                    <a:pt x="132795" y="343835"/>
                    <a:pt x="137970" y="345987"/>
                    <a:pt x="141701" y="349719"/>
                  </a:cubicBezTo>
                  <a:cubicBezTo>
                    <a:pt x="145434" y="353450"/>
                    <a:pt x="147574" y="358613"/>
                    <a:pt x="147574" y="363898"/>
                  </a:cubicBezTo>
                  <a:cubicBezTo>
                    <a:pt x="147574" y="369178"/>
                    <a:pt x="145434" y="374355"/>
                    <a:pt x="141701" y="378088"/>
                  </a:cubicBezTo>
                  <a:close/>
                  <a:moveTo>
                    <a:pt x="141701" y="292124"/>
                  </a:moveTo>
                  <a:cubicBezTo>
                    <a:pt x="137970" y="295869"/>
                    <a:pt x="132795" y="298008"/>
                    <a:pt x="127511" y="298008"/>
                  </a:cubicBezTo>
                  <a:cubicBezTo>
                    <a:pt x="122242" y="298008"/>
                    <a:pt x="117063" y="295868"/>
                    <a:pt x="113333" y="292124"/>
                  </a:cubicBezTo>
                  <a:cubicBezTo>
                    <a:pt x="109586" y="288392"/>
                    <a:pt x="107448" y="283216"/>
                    <a:pt x="107448" y="277945"/>
                  </a:cubicBezTo>
                  <a:cubicBezTo>
                    <a:pt x="107448" y="272663"/>
                    <a:pt x="109588" y="267486"/>
                    <a:pt x="113333" y="263755"/>
                  </a:cubicBezTo>
                  <a:cubicBezTo>
                    <a:pt x="117063" y="260023"/>
                    <a:pt x="122228" y="257881"/>
                    <a:pt x="127511" y="257881"/>
                  </a:cubicBezTo>
                  <a:cubicBezTo>
                    <a:pt x="132795" y="257881"/>
                    <a:pt x="137970" y="260023"/>
                    <a:pt x="141701" y="263755"/>
                  </a:cubicBezTo>
                  <a:cubicBezTo>
                    <a:pt x="145434" y="267486"/>
                    <a:pt x="147574" y="272663"/>
                    <a:pt x="147574" y="277945"/>
                  </a:cubicBezTo>
                  <a:cubicBezTo>
                    <a:pt x="147574" y="283216"/>
                    <a:pt x="145434" y="288392"/>
                    <a:pt x="141701" y="292124"/>
                  </a:cubicBezTo>
                  <a:close/>
                  <a:moveTo>
                    <a:pt x="141701" y="206172"/>
                  </a:moveTo>
                  <a:cubicBezTo>
                    <a:pt x="137957" y="209904"/>
                    <a:pt x="132795" y="212045"/>
                    <a:pt x="127511" y="212045"/>
                  </a:cubicBezTo>
                  <a:cubicBezTo>
                    <a:pt x="122242" y="212045"/>
                    <a:pt x="117063" y="209904"/>
                    <a:pt x="113333" y="206172"/>
                  </a:cubicBezTo>
                  <a:cubicBezTo>
                    <a:pt x="109586" y="202441"/>
                    <a:pt x="107448" y="197265"/>
                    <a:pt x="107448" y="191982"/>
                  </a:cubicBezTo>
                  <a:cubicBezTo>
                    <a:pt x="107448" y="186699"/>
                    <a:pt x="109588" y="181522"/>
                    <a:pt x="113333" y="177790"/>
                  </a:cubicBezTo>
                  <a:cubicBezTo>
                    <a:pt x="117063" y="174059"/>
                    <a:pt x="122241" y="171919"/>
                    <a:pt x="127511" y="171919"/>
                  </a:cubicBezTo>
                  <a:cubicBezTo>
                    <a:pt x="132795" y="171919"/>
                    <a:pt x="137958" y="174059"/>
                    <a:pt x="141701" y="177790"/>
                  </a:cubicBezTo>
                  <a:cubicBezTo>
                    <a:pt x="145434" y="181522"/>
                    <a:pt x="147574" y="186699"/>
                    <a:pt x="147574" y="191982"/>
                  </a:cubicBezTo>
                  <a:cubicBezTo>
                    <a:pt x="147574" y="197265"/>
                    <a:pt x="145434" y="202441"/>
                    <a:pt x="141701" y="206172"/>
                  </a:cubicBezTo>
                  <a:close/>
                  <a:moveTo>
                    <a:pt x="141701" y="120209"/>
                  </a:moveTo>
                  <a:cubicBezTo>
                    <a:pt x="137970" y="123941"/>
                    <a:pt x="132795" y="126081"/>
                    <a:pt x="127511" y="126081"/>
                  </a:cubicBezTo>
                  <a:cubicBezTo>
                    <a:pt x="122242" y="126081"/>
                    <a:pt x="117063" y="123941"/>
                    <a:pt x="113321" y="120209"/>
                  </a:cubicBezTo>
                  <a:cubicBezTo>
                    <a:pt x="109588" y="116477"/>
                    <a:pt x="107448" y="111301"/>
                    <a:pt x="107448" y="106018"/>
                  </a:cubicBezTo>
                  <a:cubicBezTo>
                    <a:pt x="107448" y="100736"/>
                    <a:pt x="109588" y="95572"/>
                    <a:pt x="113321" y="91840"/>
                  </a:cubicBezTo>
                  <a:cubicBezTo>
                    <a:pt x="117065" y="88095"/>
                    <a:pt x="122229" y="85955"/>
                    <a:pt x="127511" y="85955"/>
                  </a:cubicBezTo>
                  <a:cubicBezTo>
                    <a:pt x="132795" y="85955"/>
                    <a:pt x="137970" y="88096"/>
                    <a:pt x="141701" y="91840"/>
                  </a:cubicBezTo>
                  <a:cubicBezTo>
                    <a:pt x="145434" y="95572"/>
                    <a:pt x="147574" y="100735"/>
                    <a:pt x="147574" y="106018"/>
                  </a:cubicBezTo>
                  <a:cubicBezTo>
                    <a:pt x="147574" y="111301"/>
                    <a:pt x="145434" y="116477"/>
                    <a:pt x="141701" y="120209"/>
                  </a:cubicBezTo>
                  <a:close/>
                  <a:moveTo>
                    <a:pt x="227654" y="378088"/>
                  </a:moveTo>
                  <a:cubicBezTo>
                    <a:pt x="223921" y="381820"/>
                    <a:pt x="218746" y="383961"/>
                    <a:pt x="213474" y="383961"/>
                  </a:cubicBezTo>
                  <a:cubicBezTo>
                    <a:pt x="208192" y="383961"/>
                    <a:pt x="203017" y="381820"/>
                    <a:pt x="199284" y="378088"/>
                  </a:cubicBezTo>
                  <a:cubicBezTo>
                    <a:pt x="195553" y="374356"/>
                    <a:pt x="193410" y="369180"/>
                    <a:pt x="193410" y="363898"/>
                  </a:cubicBezTo>
                  <a:cubicBezTo>
                    <a:pt x="193410" y="358615"/>
                    <a:pt x="195553" y="353450"/>
                    <a:pt x="199284" y="349719"/>
                  </a:cubicBezTo>
                  <a:cubicBezTo>
                    <a:pt x="203017" y="345987"/>
                    <a:pt x="208192" y="343835"/>
                    <a:pt x="213474" y="343835"/>
                  </a:cubicBezTo>
                  <a:cubicBezTo>
                    <a:pt x="218758" y="343835"/>
                    <a:pt x="223921" y="345987"/>
                    <a:pt x="227654" y="349719"/>
                  </a:cubicBezTo>
                  <a:cubicBezTo>
                    <a:pt x="231398" y="353450"/>
                    <a:pt x="233537" y="358613"/>
                    <a:pt x="233537" y="363898"/>
                  </a:cubicBezTo>
                  <a:cubicBezTo>
                    <a:pt x="233537" y="369178"/>
                    <a:pt x="231398" y="374355"/>
                    <a:pt x="227654" y="378088"/>
                  </a:cubicBezTo>
                  <a:close/>
                  <a:moveTo>
                    <a:pt x="227668" y="292124"/>
                  </a:moveTo>
                  <a:cubicBezTo>
                    <a:pt x="223921" y="295869"/>
                    <a:pt x="218760" y="298008"/>
                    <a:pt x="213475" y="298008"/>
                  </a:cubicBezTo>
                  <a:cubicBezTo>
                    <a:pt x="208193" y="298008"/>
                    <a:pt x="203030" y="295868"/>
                    <a:pt x="199285" y="292124"/>
                  </a:cubicBezTo>
                  <a:cubicBezTo>
                    <a:pt x="195554" y="288392"/>
                    <a:pt x="193412" y="283216"/>
                    <a:pt x="193412" y="277945"/>
                  </a:cubicBezTo>
                  <a:cubicBezTo>
                    <a:pt x="193412" y="272663"/>
                    <a:pt x="195554" y="267486"/>
                    <a:pt x="199285" y="263755"/>
                  </a:cubicBezTo>
                  <a:cubicBezTo>
                    <a:pt x="203031" y="260023"/>
                    <a:pt x="208193" y="257881"/>
                    <a:pt x="213475" y="257881"/>
                  </a:cubicBezTo>
                  <a:cubicBezTo>
                    <a:pt x="218760" y="257881"/>
                    <a:pt x="223922" y="260023"/>
                    <a:pt x="227668" y="263755"/>
                  </a:cubicBezTo>
                  <a:cubicBezTo>
                    <a:pt x="231398" y="267486"/>
                    <a:pt x="233538" y="272663"/>
                    <a:pt x="233538" y="277945"/>
                  </a:cubicBezTo>
                  <a:cubicBezTo>
                    <a:pt x="233537" y="283229"/>
                    <a:pt x="231398" y="288392"/>
                    <a:pt x="227668" y="292124"/>
                  </a:cubicBezTo>
                  <a:close/>
                  <a:moveTo>
                    <a:pt x="227668" y="206172"/>
                  </a:moveTo>
                  <a:cubicBezTo>
                    <a:pt x="223921" y="209904"/>
                    <a:pt x="218760" y="212045"/>
                    <a:pt x="213475" y="212045"/>
                  </a:cubicBezTo>
                  <a:cubicBezTo>
                    <a:pt x="208193" y="212045"/>
                    <a:pt x="203030" y="209904"/>
                    <a:pt x="199285" y="206172"/>
                  </a:cubicBezTo>
                  <a:cubicBezTo>
                    <a:pt x="195554" y="202441"/>
                    <a:pt x="193412" y="197265"/>
                    <a:pt x="193412" y="191982"/>
                  </a:cubicBezTo>
                  <a:cubicBezTo>
                    <a:pt x="193412" y="186699"/>
                    <a:pt x="195554" y="181522"/>
                    <a:pt x="199285" y="177790"/>
                  </a:cubicBezTo>
                  <a:cubicBezTo>
                    <a:pt x="203031" y="174059"/>
                    <a:pt x="208193" y="171919"/>
                    <a:pt x="213475" y="171919"/>
                  </a:cubicBezTo>
                  <a:cubicBezTo>
                    <a:pt x="218746" y="171919"/>
                    <a:pt x="223922" y="174059"/>
                    <a:pt x="227668" y="177790"/>
                  </a:cubicBezTo>
                  <a:cubicBezTo>
                    <a:pt x="231398" y="181522"/>
                    <a:pt x="233538" y="186699"/>
                    <a:pt x="233538" y="191982"/>
                  </a:cubicBezTo>
                  <a:cubicBezTo>
                    <a:pt x="233537" y="197265"/>
                    <a:pt x="231398" y="202441"/>
                    <a:pt x="227668" y="206172"/>
                  </a:cubicBezTo>
                  <a:close/>
                  <a:moveTo>
                    <a:pt x="227668" y="120209"/>
                  </a:moveTo>
                  <a:cubicBezTo>
                    <a:pt x="223921" y="123941"/>
                    <a:pt x="218760" y="126081"/>
                    <a:pt x="213475" y="126081"/>
                  </a:cubicBezTo>
                  <a:cubicBezTo>
                    <a:pt x="208193" y="126081"/>
                    <a:pt x="203018" y="123941"/>
                    <a:pt x="199285" y="120209"/>
                  </a:cubicBezTo>
                  <a:cubicBezTo>
                    <a:pt x="195554" y="116477"/>
                    <a:pt x="193412" y="111301"/>
                    <a:pt x="193412" y="106018"/>
                  </a:cubicBezTo>
                  <a:cubicBezTo>
                    <a:pt x="193412" y="100736"/>
                    <a:pt x="195554" y="95572"/>
                    <a:pt x="199285" y="91840"/>
                  </a:cubicBezTo>
                  <a:cubicBezTo>
                    <a:pt x="203018" y="88095"/>
                    <a:pt x="208193" y="85955"/>
                    <a:pt x="213475" y="85955"/>
                  </a:cubicBezTo>
                  <a:cubicBezTo>
                    <a:pt x="218760" y="85955"/>
                    <a:pt x="223934" y="88096"/>
                    <a:pt x="227668" y="91840"/>
                  </a:cubicBezTo>
                  <a:cubicBezTo>
                    <a:pt x="231398" y="95572"/>
                    <a:pt x="233538" y="100748"/>
                    <a:pt x="233538" y="106018"/>
                  </a:cubicBezTo>
                  <a:cubicBezTo>
                    <a:pt x="233537" y="111301"/>
                    <a:pt x="231398" y="116464"/>
                    <a:pt x="227668" y="120209"/>
                  </a:cubicBezTo>
                  <a:close/>
                  <a:moveTo>
                    <a:pt x="313617" y="378088"/>
                  </a:moveTo>
                  <a:cubicBezTo>
                    <a:pt x="309884" y="381820"/>
                    <a:pt x="304709" y="383961"/>
                    <a:pt x="299424" y="383961"/>
                  </a:cubicBezTo>
                  <a:cubicBezTo>
                    <a:pt x="294156" y="383961"/>
                    <a:pt x="288979" y="381820"/>
                    <a:pt x="285246" y="378088"/>
                  </a:cubicBezTo>
                  <a:cubicBezTo>
                    <a:pt x="281516" y="374356"/>
                    <a:pt x="279376" y="369180"/>
                    <a:pt x="279376" y="363898"/>
                  </a:cubicBezTo>
                  <a:cubicBezTo>
                    <a:pt x="279376" y="358615"/>
                    <a:pt x="281516" y="353450"/>
                    <a:pt x="285246" y="349719"/>
                  </a:cubicBezTo>
                  <a:cubicBezTo>
                    <a:pt x="288979" y="345987"/>
                    <a:pt x="294154" y="343835"/>
                    <a:pt x="299424" y="343835"/>
                  </a:cubicBezTo>
                  <a:cubicBezTo>
                    <a:pt x="304709" y="343835"/>
                    <a:pt x="309884" y="345987"/>
                    <a:pt x="313617" y="349719"/>
                  </a:cubicBezTo>
                  <a:cubicBezTo>
                    <a:pt x="317361" y="353450"/>
                    <a:pt x="319502" y="358627"/>
                    <a:pt x="319502" y="363898"/>
                  </a:cubicBezTo>
                  <a:cubicBezTo>
                    <a:pt x="319503" y="369178"/>
                    <a:pt x="317361" y="374355"/>
                    <a:pt x="313617" y="378088"/>
                  </a:cubicBezTo>
                  <a:close/>
                  <a:moveTo>
                    <a:pt x="313617" y="292124"/>
                  </a:moveTo>
                  <a:cubicBezTo>
                    <a:pt x="309884" y="295869"/>
                    <a:pt x="304709" y="298008"/>
                    <a:pt x="299424" y="298008"/>
                  </a:cubicBezTo>
                  <a:cubicBezTo>
                    <a:pt x="294156" y="298008"/>
                    <a:pt x="288979" y="295868"/>
                    <a:pt x="285246" y="292124"/>
                  </a:cubicBezTo>
                  <a:cubicBezTo>
                    <a:pt x="281516" y="288392"/>
                    <a:pt x="279376" y="283216"/>
                    <a:pt x="279376" y="277945"/>
                  </a:cubicBezTo>
                  <a:cubicBezTo>
                    <a:pt x="279376" y="272663"/>
                    <a:pt x="281516" y="267486"/>
                    <a:pt x="285246" y="263755"/>
                  </a:cubicBezTo>
                  <a:cubicBezTo>
                    <a:pt x="288979" y="260023"/>
                    <a:pt x="294154" y="257881"/>
                    <a:pt x="299424" y="257881"/>
                  </a:cubicBezTo>
                  <a:cubicBezTo>
                    <a:pt x="304709" y="257881"/>
                    <a:pt x="309884" y="260023"/>
                    <a:pt x="313617" y="263755"/>
                  </a:cubicBezTo>
                  <a:cubicBezTo>
                    <a:pt x="317361" y="267486"/>
                    <a:pt x="319502" y="272663"/>
                    <a:pt x="319502" y="277945"/>
                  </a:cubicBezTo>
                  <a:cubicBezTo>
                    <a:pt x="319503" y="283216"/>
                    <a:pt x="317361" y="288392"/>
                    <a:pt x="313617" y="292124"/>
                  </a:cubicBezTo>
                  <a:close/>
                  <a:moveTo>
                    <a:pt x="279377" y="191982"/>
                  </a:moveTo>
                  <a:cubicBezTo>
                    <a:pt x="279377" y="186699"/>
                    <a:pt x="281517" y="181522"/>
                    <a:pt x="285248" y="177790"/>
                  </a:cubicBezTo>
                  <a:cubicBezTo>
                    <a:pt x="288981" y="174059"/>
                    <a:pt x="294156" y="171919"/>
                    <a:pt x="299440" y="171919"/>
                  </a:cubicBezTo>
                  <a:cubicBezTo>
                    <a:pt x="304709" y="171919"/>
                    <a:pt x="309885" y="174059"/>
                    <a:pt x="313618" y="177790"/>
                  </a:cubicBezTo>
                  <a:cubicBezTo>
                    <a:pt x="317349" y="181522"/>
                    <a:pt x="319489" y="186699"/>
                    <a:pt x="319489" y="191982"/>
                  </a:cubicBezTo>
                  <a:cubicBezTo>
                    <a:pt x="319489" y="197265"/>
                    <a:pt x="317349" y="202441"/>
                    <a:pt x="313618" y="206172"/>
                  </a:cubicBezTo>
                  <a:cubicBezTo>
                    <a:pt x="309885" y="209904"/>
                    <a:pt x="304710" y="212045"/>
                    <a:pt x="299440" y="212045"/>
                  </a:cubicBezTo>
                  <a:cubicBezTo>
                    <a:pt x="294156" y="212045"/>
                    <a:pt x="288981" y="209904"/>
                    <a:pt x="285248" y="206172"/>
                  </a:cubicBezTo>
                  <a:cubicBezTo>
                    <a:pt x="281516" y="202441"/>
                    <a:pt x="279377" y="197265"/>
                    <a:pt x="279377" y="191982"/>
                  </a:cubicBezTo>
                  <a:close/>
                  <a:moveTo>
                    <a:pt x="313617" y="120209"/>
                  </a:moveTo>
                  <a:cubicBezTo>
                    <a:pt x="309884" y="123941"/>
                    <a:pt x="304722" y="126081"/>
                    <a:pt x="299439" y="126081"/>
                  </a:cubicBezTo>
                  <a:cubicBezTo>
                    <a:pt x="294154" y="126081"/>
                    <a:pt x="288979" y="123941"/>
                    <a:pt x="285246" y="120209"/>
                  </a:cubicBezTo>
                  <a:cubicBezTo>
                    <a:pt x="281516" y="116477"/>
                    <a:pt x="279376" y="111301"/>
                    <a:pt x="279376" y="106018"/>
                  </a:cubicBezTo>
                  <a:cubicBezTo>
                    <a:pt x="279376" y="100736"/>
                    <a:pt x="281516" y="95572"/>
                    <a:pt x="285246" y="91840"/>
                  </a:cubicBezTo>
                  <a:cubicBezTo>
                    <a:pt x="288979" y="88095"/>
                    <a:pt x="294154" y="85955"/>
                    <a:pt x="299439" y="85955"/>
                  </a:cubicBezTo>
                  <a:cubicBezTo>
                    <a:pt x="304721" y="85955"/>
                    <a:pt x="309884" y="88096"/>
                    <a:pt x="313617" y="91840"/>
                  </a:cubicBezTo>
                  <a:cubicBezTo>
                    <a:pt x="317347" y="95572"/>
                    <a:pt x="319502" y="100735"/>
                    <a:pt x="319502" y="106018"/>
                  </a:cubicBezTo>
                  <a:cubicBezTo>
                    <a:pt x="319503" y="111301"/>
                    <a:pt x="317347" y="116477"/>
                    <a:pt x="313617" y="120209"/>
                  </a:cubicBezTo>
                  <a:close/>
                  <a:moveTo>
                    <a:pt x="399581" y="378088"/>
                  </a:moveTo>
                  <a:cubicBezTo>
                    <a:pt x="395850" y="381820"/>
                    <a:pt x="390673" y="383961"/>
                    <a:pt x="385391" y="383961"/>
                  </a:cubicBezTo>
                  <a:cubicBezTo>
                    <a:pt x="380120" y="383961"/>
                    <a:pt x="374943" y="381820"/>
                    <a:pt x="371213" y="378088"/>
                  </a:cubicBezTo>
                  <a:cubicBezTo>
                    <a:pt x="367466" y="374356"/>
                    <a:pt x="365328" y="369180"/>
                    <a:pt x="365328" y="363898"/>
                  </a:cubicBezTo>
                  <a:cubicBezTo>
                    <a:pt x="365328" y="358627"/>
                    <a:pt x="367468" y="353450"/>
                    <a:pt x="371213" y="349719"/>
                  </a:cubicBezTo>
                  <a:cubicBezTo>
                    <a:pt x="374943" y="345987"/>
                    <a:pt x="380105" y="343835"/>
                    <a:pt x="385391" y="343835"/>
                  </a:cubicBezTo>
                  <a:cubicBezTo>
                    <a:pt x="390673" y="343835"/>
                    <a:pt x="395850" y="345987"/>
                    <a:pt x="399581" y="349719"/>
                  </a:cubicBezTo>
                  <a:cubicBezTo>
                    <a:pt x="403314" y="353450"/>
                    <a:pt x="405454" y="358613"/>
                    <a:pt x="405454" y="363898"/>
                  </a:cubicBezTo>
                  <a:cubicBezTo>
                    <a:pt x="405453" y="369178"/>
                    <a:pt x="403314" y="374355"/>
                    <a:pt x="399581" y="378088"/>
                  </a:cubicBezTo>
                  <a:close/>
                  <a:moveTo>
                    <a:pt x="399581" y="292124"/>
                  </a:moveTo>
                  <a:cubicBezTo>
                    <a:pt x="395850" y="295869"/>
                    <a:pt x="390673" y="298008"/>
                    <a:pt x="385391" y="298008"/>
                  </a:cubicBezTo>
                  <a:cubicBezTo>
                    <a:pt x="380106" y="298008"/>
                    <a:pt x="374943" y="295868"/>
                    <a:pt x="371213" y="292124"/>
                  </a:cubicBezTo>
                  <a:cubicBezTo>
                    <a:pt x="367466" y="288392"/>
                    <a:pt x="365328" y="283216"/>
                    <a:pt x="365328" y="277945"/>
                  </a:cubicBezTo>
                  <a:cubicBezTo>
                    <a:pt x="365328" y="272663"/>
                    <a:pt x="367468" y="267486"/>
                    <a:pt x="371213" y="263755"/>
                  </a:cubicBezTo>
                  <a:cubicBezTo>
                    <a:pt x="374943" y="260023"/>
                    <a:pt x="380105" y="257881"/>
                    <a:pt x="385391" y="257881"/>
                  </a:cubicBezTo>
                  <a:cubicBezTo>
                    <a:pt x="390673" y="257881"/>
                    <a:pt x="395850" y="260023"/>
                    <a:pt x="399581" y="263755"/>
                  </a:cubicBezTo>
                  <a:cubicBezTo>
                    <a:pt x="403314" y="267486"/>
                    <a:pt x="405454" y="272663"/>
                    <a:pt x="405454" y="277945"/>
                  </a:cubicBezTo>
                  <a:cubicBezTo>
                    <a:pt x="405453" y="283216"/>
                    <a:pt x="403314" y="288392"/>
                    <a:pt x="399581" y="292124"/>
                  </a:cubicBezTo>
                  <a:close/>
                  <a:moveTo>
                    <a:pt x="399581" y="206172"/>
                  </a:moveTo>
                  <a:cubicBezTo>
                    <a:pt x="395834" y="209904"/>
                    <a:pt x="390673" y="212045"/>
                    <a:pt x="385391" y="212045"/>
                  </a:cubicBezTo>
                  <a:cubicBezTo>
                    <a:pt x="380120" y="212045"/>
                    <a:pt x="374943" y="209904"/>
                    <a:pt x="371213" y="206172"/>
                  </a:cubicBezTo>
                  <a:cubicBezTo>
                    <a:pt x="367466" y="202441"/>
                    <a:pt x="365328" y="197265"/>
                    <a:pt x="365328" y="191982"/>
                  </a:cubicBezTo>
                  <a:cubicBezTo>
                    <a:pt x="365328" y="186699"/>
                    <a:pt x="367468" y="181522"/>
                    <a:pt x="371213" y="177790"/>
                  </a:cubicBezTo>
                  <a:cubicBezTo>
                    <a:pt x="374943" y="174059"/>
                    <a:pt x="380118" y="171919"/>
                    <a:pt x="385391" y="171919"/>
                  </a:cubicBezTo>
                  <a:cubicBezTo>
                    <a:pt x="390673" y="171919"/>
                    <a:pt x="395836" y="174059"/>
                    <a:pt x="399581" y="177790"/>
                  </a:cubicBezTo>
                  <a:cubicBezTo>
                    <a:pt x="403314" y="181522"/>
                    <a:pt x="405454" y="186699"/>
                    <a:pt x="405454" y="191982"/>
                  </a:cubicBezTo>
                  <a:cubicBezTo>
                    <a:pt x="405453" y="197265"/>
                    <a:pt x="403314" y="202441"/>
                    <a:pt x="399581" y="206172"/>
                  </a:cubicBezTo>
                  <a:close/>
                  <a:moveTo>
                    <a:pt x="399581" y="120209"/>
                  </a:moveTo>
                  <a:cubicBezTo>
                    <a:pt x="395834" y="123941"/>
                    <a:pt x="390673" y="126081"/>
                    <a:pt x="385391" y="126081"/>
                  </a:cubicBezTo>
                  <a:cubicBezTo>
                    <a:pt x="380106" y="126081"/>
                    <a:pt x="374943" y="123941"/>
                    <a:pt x="371213" y="120209"/>
                  </a:cubicBezTo>
                  <a:cubicBezTo>
                    <a:pt x="367466" y="116477"/>
                    <a:pt x="365328" y="111301"/>
                    <a:pt x="365328" y="106018"/>
                  </a:cubicBezTo>
                  <a:cubicBezTo>
                    <a:pt x="365328" y="100736"/>
                    <a:pt x="367468" y="95572"/>
                    <a:pt x="371213" y="91840"/>
                  </a:cubicBezTo>
                  <a:cubicBezTo>
                    <a:pt x="374943" y="88095"/>
                    <a:pt x="380105" y="85955"/>
                    <a:pt x="385391" y="85955"/>
                  </a:cubicBezTo>
                  <a:cubicBezTo>
                    <a:pt x="390673" y="85955"/>
                    <a:pt x="395850" y="88096"/>
                    <a:pt x="399581" y="91840"/>
                  </a:cubicBezTo>
                  <a:cubicBezTo>
                    <a:pt x="403314" y="95572"/>
                    <a:pt x="405454" y="100735"/>
                    <a:pt x="405454" y="106018"/>
                  </a:cubicBezTo>
                  <a:cubicBezTo>
                    <a:pt x="405453" y="111301"/>
                    <a:pt x="403314" y="116477"/>
                    <a:pt x="399581" y="120209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:a16="http://schemas.microsoft.com/office/drawing/2014/main" id="{B1E2EB44-0149-0945-8F36-EC6E9E7A3636}"/>
                </a:ext>
              </a:extLst>
            </p:cNvPr>
            <p:cNvSpPr/>
            <p:nvPr/>
          </p:nvSpPr>
          <p:spPr>
            <a:xfrm>
              <a:off x="2836211" y="3992297"/>
              <a:ext cx="45832" cy="128939"/>
            </a:xfrm>
            <a:custGeom>
              <a:avLst/>
              <a:gdLst>
                <a:gd name="connsiteX0" fmla="*/ 12172 w 45832"/>
                <a:gd name="connsiteY0" fmla="*/ 0 h 128939"/>
                <a:gd name="connsiteX1" fmla="*/ 0 w 45832"/>
                <a:gd name="connsiteY1" fmla="*/ 0 h 128939"/>
                <a:gd name="connsiteX2" fmla="*/ 0 w 45832"/>
                <a:gd name="connsiteY2" fmla="*/ 128939 h 128939"/>
                <a:gd name="connsiteX3" fmla="*/ 45832 w 45832"/>
                <a:gd name="connsiteY3" fmla="*/ 128939 h 128939"/>
                <a:gd name="connsiteX4" fmla="*/ 45832 w 45832"/>
                <a:gd name="connsiteY4" fmla="*/ 33662 h 128939"/>
                <a:gd name="connsiteX5" fmla="*/ 12172 w 45832"/>
                <a:gd name="connsiteY5" fmla="*/ 0 h 12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32" h="128939">
                  <a:moveTo>
                    <a:pt x="12172" y="0"/>
                  </a:moveTo>
                  <a:lnTo>
                    <a:pt x="0" y="0"/>
                  </a:lnTo>
                  <a:lnTo>
                    <a:pt x="0" y="128939"/>
                  </a:lnTo>
                  <a:lnTo>
                    <a:pt x="45832" y="128939"/>
                  </a:lnTo>
                  <a:lnTo>
                    <a:pt x="45832" y="33662"/>
                  </a:lnTo>
                  <a:cubicBezTo>
                    <a:pt x="45832" y="15101"/>
                    <a:pt x="30733" y="0"/>
                    <a:pt x="12172" y="0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:a16="http://schemas.microsoft.com/office/drawing/2014/main" id="{913C8B03-C52A-5A4D-932B-4696959075D2}"/>
                </a:ext>
              </a:extLst>
            </p:cNvPr>
            <p:cNvSpPr/>
            <p:nvPr/>
          </p:nvSpPr>
          <p:spPr>
            <a:xfrm>
              <a:off x="2750249" y="3992297"/>
              <a:ext cx="45834" cy="128939"/>
            </a:xfrm>
            <a:custGeom>
              <a:avLst/>
              <a:gdLst>
                <a:gd name="connsiteX0" fmla="*/ 0 w 45834"/>
                <a:gd name="connsiteY0" fmla="*/ 33662 h 128939"/>
                <a:gd name="connsiteX1" fmla="*/ 0 w 45834"/>
                <a:gd name="connsiteY1" fmla="*/ 128939 h 128939"/>
                <a:gd name="connsiteX2" fmla="*/ 45835 w 45834"/>
                <a:gd name="connsiteY2" fmla="*/ 128939 h 128939"/>
                <a:gd name="connsiteX3" fmla="*/ 45835 w 45834"/>
                <a:gd name="connsiteY3" fmla="*/ 0 h 128939"/>
                <a:gd name="connsiteX4" fmla="*/ 33663 w 45834"/>
                <a:gd name="connsiteY4" fmla="*/ 0 h 128939"/>
                <a:gd name="connsiteX5" fmla="*/ 0 w 45834"/>
                <a:gd name="connsiteY5" fmla="*/ 33662 h 128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34" h="128939">
                  <a:moveTo>
                    <a:pt x="0" y="33662"/>
                  </a:moveTo>
                  <a:lnTo>
                    <a:pt x="0" y="128939"/>
                  </a:lnTo>
                  <a:lnTo>
                    <a:pt x="45835" y="128939"/>
                  </a:lnTo>
                  <a:lnTo>
                    <a:pt x="45835" y="0"/>
                  </a:lnTo>
                  <a:lnTo>
                    <a:pt x="33663" y="0"/>
                  </a:lnTo>
                  <a:cubicBezTo>
                    <a:pt x="15102" y="0"/>
                    <a:pt x="0" y="15101"/>
                    <a:pt x="0" y="33662"/>
                  </a:cubicBezTo>
                  <a:close/>
                </a:path>
              </a:pathLst>
            </a:custGeom>
            <a:grpFill/>
            <a:ln w="13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US" b="1" i="0">
                <a:latin typeface="InterstateWGL" pitchFamily="2" charset="0"/>
              </a:endParaRPr>
            </a:p>
          </p:txBody>
        </p:sp>
      </p:grpSp>
      <p:sp>
        <p:nvSpPr>
          <p:cNvPr id="63" name="Текст 16">
            <a:extLst>
              <a:ext uri="{FF2B5EF4-FFF2-40B4-BE49-F238E27FC236}">
                <a16:creationId xmlns:a16="http://schemas.microsoft.com/office/drawing/2014/main" id="{D1C3AA60-4EA7-7847-87B8-F5C638B216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08093" y="6307193"/>
            <a:ext cx="3657600" cy="21945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b="1" dirty="0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vorname.nachname@tchibo.de</a:t>
            </a:r>
            <a:endParaRPr lang="en-US" b="1" dirty="0">
              <a:latin typeface="InterstateWGL Light" panose="00000000000000020000" pitchFamily="50" charset="0"/>
              <a:ea typeface="Roboto" panose="02000000000000000000" pitchFamily="2" charset="0"/>
              <a:cs typeface="Roboto Light" charset="0"/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51B74778-C382-41CA-837D-C1C276CA9E4D}"/>
              </a:ext>
            </a:extLst>
          </p:cNvPr>
          <p:cNvSpPr txBox="1">
            <a:spLocks/>
          </p:cNvSpPr>
          <p:nvPr userDrawn="1"/>
        </p:nvSpPr>
        <p:spPr>
          <a:xfrm>
            <a:off x="2825779" y="5711783"/>
            <a:ext cx="3657600" cy="2133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b="1" kern="1200" spc="0" dirty="0">
                <a:solidFill>
                  <a:schemeClr val="bg1"/>
                </a:solidFill>
                <a:latin typeface="InterstateWGL Light" panose="00000000000000020000" pitchFamily="50" charset="0"/>
              </a:rPr>
              <a:t>Tchibo GmbH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DF1E98A4-692E-4834-8EE4-06BB866D3102}"/>
              </a:ext>
            </a:extLst>
          </p:cNvPr>
          <p:cNvSpPr txBox="1">
            <a:spLocks/>
          </p:cNvSpPr>
          <p:nvPr userDrawn="1"/>
        </p:nvSpPr>
        <p:spPr>
          <a:xfrm>
            <a:off x="2812024" y="6028173"/>
            <a:ext cx="3657600" cy="2133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b="1" kern="1200" spc="0" dirty="0" err="1">
                <a:solidFill>
                  <a:schemeClr val="bg1"/>
                </a:solidFill>
                <a:latin typeface="InterstateWGL Light" panose="00000000000000020000" pitchFamily="50" charset="0"/>
              </a:rPr>
              <a:t>Überseering</a:t>
            </a:r>
            <a:r>
              <a:rPr lang="en-US" sz="1400" b="1" kern="1200" spc="0" dirty="0">
                <a:solidFill>
                  <a:schemeClr val="bg1"/>
                </a:solidFill>
                <a:latin typeface="InterstateWGL Light" panose="00000000000000020000" pitchFamily="50" charset="0"/>
              </a:rPr>
              <a:t> 18, 22297 Hamburg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0D58A9FD-BA23-40A7-AFEF-D032EEF2F188}"/>
              </a:ext>
            </a:extLst>
          </p:cNvPr>
          <p:cNvSpPr txBox="1">
            <a:spLocks/>
          </p:cNvSpPr>
          <p:nvPr userDrawn="1"/>
        </p:nvSpPr>
        <p:spPr>
          <a:xfrm>
            <a:off x="2825779" y="6338639"/>
            <a:ext cx="3657600" cy="2133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200" b="1" i="0" kern="1200" spc="-150" baseline="0">
                <a:solidFill>
                  <a:schemeClr val="tx1"/>
                </a:solidFill>
                <a:latin typeface="InterstateWGL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sz="1400" b="1" kern="1200" spc="0" dirty="0">
                <a:solidFill>
                  <a:schemeClr val="bg1"/>
                </a:solidFill>
                <a:latin typeface="InterstateWGL Light" panose="00000000000000020000" pitchFamily="50" charset="0"/>
              </a:rPr>
              <a:t>www.tchibo.de</a:t>
            </a:r>
          </a:p>
        </p:txBody>
      </p:sp>
      <p:sp>
        <p:nvSpPr>
          <p:cNvPr id="43" name="Текст 16">
            <a:extLst>
              <a:ext uri="{FF2B5EF4-FFF2-40B4-BE49-F238E27FC236}">
                <a16:creationId xmlns:a16="http://schemas.microsoft.com/office/drawing/2014/main" id="{6F4B9E31-447E-4AE4-ACCF-10811C7F67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8093" y="5996604"/>
            <a:ext cx="3657600" cy="21945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b="1" dirty="0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</a:rPr>
              <a:t>+49 40 6387-xxxx</a:t>
            </a:r>
          </a:p>
        </p:txBody>
      </p:sp>
      <p:sp>
        <p:nvSpPr>
          <p:cNvPr id="44" name="Текст 16">
            <a:extLst>
              <a:ext uri="{FF2B5EF4-FFF2-40B4-BE49-F238E27FC236}">
                <a16:creationId xmlns:a16="http://schemas.microsoft.com/office/drawing/2014/main" id="{418B9982-3DC9-47E0-A9A6-25CC3A3A60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08093" y="5676572"/>
            <a:ext cx="3657600" cy="219456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b="1" dirty="0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</a:rPr>
              <a:t>Name des </a:t>
            </a:r>
            <a:r>
              <a:rPr lang="en-US" b="1" dirty="0" err="1">
                <a:latin typeface="InterstateWGL Light" panose="00000000000000020000" pitchFamily="50" charset="0"/>
                <a:ea typeface="Roboto" panose="02000000000000000000" pitchFamily="2" charset="0"/>
                <a:cs typeface="Roboto Light" charset="0"/>
              </a:rPr>
              <a:t>Präsentierenden</a:t>
            </a:r>
            <a:endParaRPr lang="en-US" b="1" dirty="0">
              <a:latin typeface="InterstateWGL Light" panose="00000000000000020000" pitchFamily="50" charset="0"/>
              <a:ea typeface="Roboto" panose="02000000000000000000" pitchFamily="2" charset="0"/>
              <a:cs typeface="Robo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1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990A8A0-BEFF-9844-B62C-DCC94E7BC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7750" y="2878860"/>
            <a:ext cx="10094976" cy="12801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lnSpc>
                <a:spcPct val="90000"/>
              </a:lnSpc>
              <a:defRPr sz="80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pPr algn="ctr"/>
            <a:r>
              <a:rPr lang="en-US" dirty="0">
                <a:latin typeface="InterstateWGL" pitchFamily="2" charset="0"/>
              </a:rPr>
              <a:t>TITLE</a:t>
            </a:r>
            <a:endParaRPr lang="en-US" sz="8000" b="1" spc="-150" dirty="0">
              <a:solidFill>
                <a:schemeClr val="tx1">
                  <a:lumMod val="10000"/>
                </a:schemeClr>
              </a:solidFill>
              <a:latin typeface="Interstate OT-Bold" panose="02000603030000020004" pitchFamily="2" charset="0"/>
              <a:ea typeface="Roboto Condensed" panose="02000000000000000000" pitchFamily="2" charset="0"/>
              <a:cs typeface="Helvetica Neue Condensed" panose="02000503000000020004" pitchFamily="2" charset="0"/>
            </a:endParaRPr>
          </a:p>
        </p:txBody>
      </p:sp>
      <p:cxnSp>
        <p:nvCxnSpPr>
          <p:cNvPr id="8" name="Straight Connector 17">
            <a:extLst>
              <a:ext uri="{FF2B5EF4-FFF2-40B4-BE49-F238E27FC236}">
                <a16:creationId xmlns:a16="http://schemas.microsoft.com/office/drawing/2014/main" id="{2627339C-06B0-8C4F-83A0-D4E089D25695}"/>
              </a:ext>
            </a:extLst>
          </p:cNvPr>
          <p:cNvCxnSpPr>
            <a:cxnSpLocks/>
          </p:cNvCxnSpPr>
          <p:nvPr userDrawn="1"/>
        </p:nvCxnSpPr>
        <p:spPr>
          <a:xfrm>
            <a:off x="5867400" y="6226248"/>
            <a:ext cx="4572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7F1D0DC-3114-5B4C-AF7E-0E11AED351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7280" y="608329"/>
            <a:ext cx="2377440" cy="68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96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7">
            <a:extLst>
              <a:ext uri="{FF2B5EF4-FFF2-40B4-BE49-F238E27FC236}">
                <a16:creationId xmlns:a16="http://schemas.microsoft.com/office/drawing/2014/main" id="{635DC6BC-204C-5441-B71B-4BA3907127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7608" y="1907443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48" name="Текст 7">
            <a:extLst>
              <a:ext uri="{FF2B5EF4-FFF2-40B4-BE49-F238E27FC236}">
                <a16:creationId xmlns:a16="http://schemas.microsoft.com/office/drawing/2014/main" id="{8B5B613D-B301-C845-B918-451EC03CE6F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7608" y="2586712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51" name="Текст 7">
            <a:extLst>
              <a:ext uri="{FF2B5EF4-FFF2-40B4-BE49-F238E27FC236}">
                <a16:creationId xmlns:a16="http://schemas.microsoft.com/office/drawing/2014/main" id="{6D05F54B-2622-9A41-89C4-5416E0C0CC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7608" y="3265979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54" name="Текст 7">
            <a:extLst>
              <a:ext uri="{FF2B5EF4-FFF2-40B4-BE49-F238E27FC236}">
                <a16:creationId xmlns:a16="http://schemas.microsoft.com/office/drawing/2014/main" id="{C3D3A196-116A-EE47-AB26-7FFD78BEDE5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17608" y="3926166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57" name="Текст 7">
            <a:extLst>
              <a:ext uri="{FF2B5EF4-FFF2-40B4-BE49-F238E27FC236}">
                <a16:creationId xmlns:a16="http://schemas.microsoft.com/office/drawing/2014/main" id="{CCE2642F-68A2-1144-AC3D-83EDAE4CAFD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17608" y="4605435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60" name="Текст 7">
            <a:extLst>
              <a:ext uri="{FF2B5EF4-FFF2-40B4-BE49-F238E27FC236}">
                <a16:creationId xmlns:a16="http://schemas.microsoft.com/office/drawing/2014/main" id="{DEE0F6F0-D74F-F84C-BB74-C1EEAF890D6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17608" y="5284702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63" name="Текст 7">
            <a:extLst>
              <a:ext uri="{FF2B5EF4-FFF2-40B4-BE49-F238E27FC236}">
                <a16:creationId xmlns:a16="http://schemas.microsoft.com/office/drawing/2014/main" id="{2F770CAB-175D-B94F-B1E5-212589DE22B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17608" y="5947233"/>
            <a:ext cx="219456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algn="r">
              <a:buFontTx/>
              <a:buNone/>
              <a:defRPr sz="14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00:00 - 00:00 </a:t>
            </a:r>
            <a:r>
              <a:rPr lang="en-US" dirty="0" err="1"/>
              <a:t>Uhr</a:t>
            </a:r>
            <a:endParaRPr lang="en-US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FCB6471-3815-264D-A8CD-B5E1417CCF54}"/>
              </a:ext>
            </a:extLst>
          </p:cNvPr>
          <p:cNvSpPr>
            <a:spLocks noGrp="1"/>
          </p:cNvSpPr>
          <p:nvPr>
            <p:ph type="sldNum" sz="quarter" idx="45"/>
          </p:nvPr>
        </p:nvSpPr>
        <p:spPr/>
        <p:txBody>
          <a:bodyPr/>
          <a:lstStyle>
            <a:lvl1pPr>
              <a:defRPr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EEB9FACE-3621-4C23-8DE1-DF4CBA15626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901950" y="2000250"/>
            <a:ext cx="139700" cy="4419600"/>
            <a:chOff x="1828" y="1260"/>
            <a:chExt cx="88" cy="2784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CC78F49-2474-4B92-9331-89183C2A102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828" y="1260"/>
              <a:ext cx="88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1AB6B30-4438-4FDC-9296-C883FE257A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76" y="1294"/>
              <a:ext cx="0" cy="2744"/>
            </a:xfrm>
            <a:custGeom>
              <a:avLst/>
              <a:gdLst>
                <a:gd name="T0" fmla="*/ 0 h 4560"/>
                <a:gd name="T1" fmla="*/ 0 h 4560"/>
                <a:gd name="T2" fmla="*/ 4560 h 45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560">
                  <a:moveTo>
                    <a:pt x="0" y="0"/>
                  </a:moveTo>
                  <a:lnTo>
                    <a:pt x="0" y="0"/>
                  </a:lnTo>
                  <a:lnTo>
                    <a:pt x="0" y="4560"/>
                  </a:lnTo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702CE10-815C-446B-A40F-B820A50FE0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1268"/>
              <a:ext cx="70" cy="56"/>
            </a:xfrm>
            <a:custGeom>
              <a:avLst/>
              <a:gdLst>
                <a:gd name="T0" fmla="*/ 0 w 107"/>
                <a:gd name="T1" fmla="*/ 46 h 93"/>
                <a:gd name="T2" fmla="*/ 0 w 107"/>
                <a:gd name="T3" fmla="*/ 46 h 93"/>
                <a:gd name="T4" fmla="*/ 54 w 107"/>
                <a:gd name="T5" fmla="*/ 0 h 93"/>
                <a:gd name="T6" fmla="*/ 107 w 107"/>
                <a:gd name="T7" fmla="*/ 46 h 93"/>
                <a:gd name="T8" fmla="*/ 54 w 107"/>
                <a:gd name="T9" fmla="*/ 93 h 93"/>
                <a:gd name="T10" fmla="*/ 0 w 107"/>
                <a:gd name="T11" fmla="*/ 46 h 93"/>
                <a:gd name="T12" fmla="*/ 0 w 107"/>
                <a:gd name="T13" fmla="*/ 4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93">
                  <a:moveTo>
                    <a:pt x="0" y="46"/>
                  </a:moveTo>
                  <a:lnTo>
                    <a:pt x="0" y="46"/>
                  </a:lnTo>
                  <a:cubicBezTo>
                    <a:pt x="0" y="20"/>
                    <a:pt x="24" y="0"/>
                    <a:pt x="54" y="0"/>
                  </a:cubicBezTo>
                  <a:cubicBezTo>
                    <a:pt x="83" y="0"/>
                    <a:pt x="107" y="20"/>
                    <a:pt x="107" y="46"/>
                  </a:cubicBezTo>
                  <a:cubicBezTo>
                    <a:pt x="107" y="72"/>
                    <a:pt x="83" y="93"/>
                    <a:pt x="54" y="93"/>
                  </a:cubicBezTo>
                  <a:cubicBezTo>
                    <a:pt x="24" y="93"/>
                    <a:pt x="0" y="72"/>
                    <a:pt x="0" y="46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schemeClr val="accent6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E76A80F-223E-48D2-BAAC-61C4B51793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1695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E510362-F3A0-49A4-9BDF-7E0FC41105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1695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D413E6AE-434F-4E84-B5CA-DBCB759B7F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120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38828BFC-BDE2-4828-80AF-2193346561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120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15E48E5-3A9F-48DE-B138-91569E289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545"/>
              <a:ext cx="70" cy="64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13878AE-701F-41DC-8CB1-6846A05E12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545"/>
              <a:ext cx="70" cy="64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>
                <a:solidFill>
                  <a:schemeClr val="accent6"/>
                </a:solidFill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F2173D5-7E37-4D82-A388-C16DB3794A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955"/>
              <a:ext cx="70" cy="63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9313199-7AEA-4A81-8F74-188BF08860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2955"/>
              <a:ext cx="70" cy="63"/>
            </a:xfrm>
            <a:custGeom>
              <a:avLst/>
              <a:gdLst>
                <a:gd name="T0" fmla="*/ 0 w 107"/>
                <a:gd name="T1" fmla="*/ 53 h 106"/>
                <a:gd name="T2" fmla="*/ 0 w 107"/>
                <a:gd name="T3" fmla="*/ 53 h 106"/>
                <a:gd name="T4" fmla="*/ 54 w 107"/>
                <a:gd name="T5" fmla="*/ 0 h 106"/>
                <a:gd name="T6" fmla="*/ 107 w 107"/>
                <a:gd name="T7" fmla="*/ 53 h 106"/>
                <a:gd name="T8" fmla="*/ 54 w 107"/>
                <a:gd name="T9" fmla="*/ 106 h 106"/>
                <a:gd name="T10" fmla="*/ 0 w 107"/>
                <a:gd name="T11" fmla="*/ 53 h 106"/>
                <a:gd name="T12" fmla="*/ 0 w 107"/>
                <a:gd name="T13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6">
                  <a:moveTo>
                    <a:pt x="0" y="53"/>
                  </a:moveTo>
                  <a:lnTo>
                    <a:pt x="0" y="53"/>
                  </a:lnTo>
                  <a:cubicBezTo>
                    <a:pt x="0" y="23"/>
                    <a:pt x="24" y="0"/>
                    <a:pt x="54" y="0"/>
                  </a:cubicBezTo>
                  <a:cubicBezTo>
                    <a:pt x="83" y="0"/>
                    <a:pt x="107" y="23"/>
                    <a:pt x="107" y="53"/>
                  </a:cubicBezTo>
                  <a:cubicBezTo>
                    <a:pt x="107" y="82"/>
                    <a:pt x="83" y="106"/>
                    <a:pt x="54" y="106"/>
                  </a:cubicBezTo>
                  <a:cubicBezTo>
                    <a:pt x="24" y="106"/>
                    <a:pt x="0" y="82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EF570C7-DE83-4A80-9585-B17B1B0B53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396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40421A1-FC6B-4F57-8CAF-1CA9CA12DE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396"/>
              <a:ext cx="70" cy="64"/>
            </a:xfrm>
            <a:custGeom>
              <a:avLst/>
              <a:gdLst>
                <a:gd name="T0" fmla="*/ 0 w 107"/>
                <a:gd name="T1" fmla="*/ 53 h 107"/>
                <a:gd name="T2" fmla="*/ 0 w 107"/>
                <a:gd name="T3" fmla="*/ 53 h 107"/>
                <a:gd name="T4" fmla="*/ 54 w 107"/>
                <a:gd name="T5" fmla="*/ 0 h 107"/>
                <a:gd name="T6" fmla="*/ 107 w 107"/>
                <a:gd name="T7" fmla="*/ 53 h 107"/>
                <a:gd name="T8" fmla="*/ 54 w 107"/>
                <a:gd name="T9" fmla="*/ 107 h 107"/>
                <a:gd name="T10" fmla="*/ 0 w 107"/>
                <a:gd name="T11" fmla="*/ 53 h 107"/>
                <a:gd name="T12" fmla="*/ 0 w 107"/>
                <a:gd name="T13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3"/>
                  </a:moveTo>
                  <a:lnTo>
                    <a:pt x="0" y="53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3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3"/>
                  </a:cubicBezTo>
                  <a:lnTo>
                    <a:pt x="0" y="53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32BDD073-C12F-4C5B-9B3D-D47E6EDAB3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813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solidFill>
              <a:srgbClr val="06060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8DCE4A31-51B5-46EE-837A-3AA8E5894F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41" y="3813"/>
              <a:ext cx="70" cy="64"/>
            </a:xfrm>
            <a:custGeom>
              <a:avLst/>
              <a:gdLst>
                <a:gd name="T0" fmla="*/ 0 w 107"/>
                <a:gd name="T1" fmla="*/ 54 h 107"/>
                <a:gd name="T2" fmla="*/ 0 w 107"/>
                <a:gd name="T3" fmla="*/ 54 h 107"/>
                <a:gd name="T4" fmla="*/ 54 w 107"/>
                <a:gd name="T5" fmla="*/ 0 h 107"/>
                <a:gd name="T6" fmla="*/ 107 w 107"/>
                <a:gd name="T7" fmla="*/ 54 h 107"/>
                <a:gd name="T8" fmla="*/ 54 w 107"/>
                <a:gd name="T9" fmla="*/ 107 h 107"/>
                <a:gd name="T10" fmla="*/ 0 w 107"/>
                <a:gd name="T11" fmla="*/ 54 h 107"/>
                <a:gd name="T12" fmla="*/ 0 w 10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07">
                  <a:moveTo>
                    <a:pt x="0" y="54"/>
                  </a:moveTo>
                  <a:lnTo>
                    <a:pt x="0" y="54"/>
                  </a:lnTo>
                  <a:cubicBezTo>
                    <a:pt x="0" y="24"/>
                    <a:pt x="24" y="0"/>
                    <a:pt x="54" y="0"/>
                  </a:cubicBezTo>
                  <a:cubicBezTo>
                    <a:pt x="83" y="0"/>
                    <a:pt x="107" y="24"/>
                    <a:pt x="107" y="54"/>
                  </a:cubicBezTo>
                  <a:cubicBezTo>
                    <a:pt x="107" y="83"/>
                    <a:pt x="83" y="107"/>
                    <a:pt x="54" y="107"/>
                  </a:cubicBezTo>
                  <a:cubicBezTo>
                    <a:pt x="24" y="107"/>
                    <a:pt x="0" y="83"/>
                    <a:pt x="0" y="54"/>
                  </a:cubicBezTo>
                  <a:lnTo>
                    <a:pt x="0" y="54"/>
                  </a:lnTo>
                  <a:close/>
                </a:path>
              </a:pathLst>
            </a:custGeom>
            <a:noFill/>
            <a:ln w="41275" cap="flat">
              <a:solidFill>
                <a:srgbClr val="EAD09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chemeClr val="accent6"/>
                </a:solidFill>
              </a:endParaRPr>
            </a:p>
          </p:txBody>
        </p:sp>
      </p:grpSp>
      <p:sp>
        <p:nvSpPr>
          <p:cNvPr id="78" name="Текст 10">
            <a:extLst>
              <a:ext uri="{FF2B5EF4-FFF2-40B4-BE49-F238E27FC236}">
                <a16:creationId xmlns:a16="http://schemas.microsoft.com/office/drawing/2014/main" id="{AC351F61-3EA5-48D8-BCF5-BF8424B023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1697" y="1907443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79" name="Текст 10">
            <a:extLst>
              <a:ext uri="{FF2B5EF4-FFF2-40B4-BE49-F238E27FC236}">
                <a16:creationId xmlns:a16="http://schemas.microsoft.com/office/drawing/2014/main" id="{4F2CD1A5-51C2-4535-848B-3D352C7ED09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81695" y="2586223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80" name="Текст 10">
            <a:extLst>
              <a:ext uri="{FF2B5EF4-FFF2-40B4-BE49-F238E27FC236}">
                <a16:creationId xmlns:a16="http://schemas.microsoft.com/office/drawing/2014/main" id="{B232622A-68E4-4DBD-8863-11765DC9F4E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381696" y="3262927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86" name="Текст 10">
            <a:extLst>
              <a:ext uri="{FF2B5EF4-FFF2-40B4-BE49-F238E27FC236}">
                <a16:creationId xmlns:a16="http://schemas.microsoft.com/office/drawing/2014/main" id="{B647D90D-D1EC-47D0-B55F-F5FE4855AEB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381692" y="2168498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87" name="Текст 10">
            <a:extLst>
              <a:ext uri="{FF2B5EF4-FFF2-40B4-BE49-F238E27FC236}">
                <a16:creationId xmlns:a16="http://schemas.microsoft.com/office/drawing/2014/main" id="{2CA516AD-C8A0-49E2-AB69-50A4BD76EE8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3381692" y="2850792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88" name="Текст 10">
            <a:extLst>
              <a:ext uri="{FF2B5EF4-FFF2-40B4-BE49-F238E27FC236}">
                <a16:creationId xmlns:a16="http://schemas.microsoft.com/office/drawing/2014/main" id="{3CBA008D-6875-47F3-9EDD-443D0644B3C5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381692" y="3521859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93" name="Текст 10">
            <a:extLst>
              <a:ext uri="{FF2B5EF4-FFF2-40B4-BE49-F238E27FC236}">
                <a16:creationId xmlns:a16="http://schemas.microsoft.com/office/drawing/2014/main" id="{A84F5F57-8417-449F-B3E7-24305A53308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381697" y="3925884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4" name="Текст 10">
            <a:extLst>
              <a:ext uri="{FF2B5EF4-FFF2-40B4-BE49-F238E27FC236}">
                <a16:creationId xmlns:a16="http://schemas.microsoft.com/office/drawing/2014/main" id="{3C65B47C-FE8A-463B-B7E5-75DB1C00E7D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381692" y="4603810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5" name="Текст 10">
            <a:extLst>
              <a:ext uri="{FF2B5EF4-FFF2-40B4-BE49-F238E27FC236}">
                <a16:creationId xmlns:a16="http://schemas.microsoft.com/office/drawing/2014/main" id="{BE3DCBD9-EBF1-4977-8C89-69B9AAD5200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381692" y="4186939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96" name="Текст 10">
            <a:extLst>
              <a:ext uri="{FF2B5EF4-FFF2-40B4-BE49-F238E27FC236}">
                <a16:creationId xmlns:a16="http://schemas.microsoft.com/office/drawing/2014/main" id="{FDA6DC3B-AFB8-4965-8238-8F73531D4DC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381692" y="4866957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97" name="Текст 10">
            <a:extLst>
              <a:ext uri="{FF2B5EF4-FFF2-40B4-BE49-F238E27FC236}">
                <a16:creationId xmlns:a16="http://schemas.microsoft.com/office/drawing/2014/main" id="{882D07C2-0E44-4738-9AD2-C71EC4323296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381692" y="5281368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8" name="Текст 10">
            <a:extLst>
              <a:ext uri="{FF2B5EF4-FFF2-40B4-BE49-F238E27FC236}">
                <a16:creationId xmlns:a16="http://schemas.microsoft.com/office/drawing/2014/main" id="{DBA3CDD6-346F-46BA-B6B7-3AE4A44DC9E1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381692" y="5944325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4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Dolor Lorem Ipsum Dolor Lorem ipsum Dolor</a:t>
            </a:r>
          </a:p>
        </p:txBody>
      </p:sp>
      <p:sp>
        <p:nvSpPr>
          <p:cNvPr id="99" name="Текст 10">
            <a:extLst>
              <a:ext uri="{FF2B5EF4-FFF2-40B4-BE49-F238E27FC236}">
                <a16:creationId xmlns:a16="http://schemas.microsoft.com/office/drawing/2014/main" id="{048C4E65-807C-4347-AAC6-29071AA5FFFC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381692" y="5544870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100" name="Текст 10">
            <a:extLst>
              <a:ext uri="{FF2B5EF4-FFF2-40B4-BE49-F238E27FC236}">
                <a16:creationId xmlns:a16="http://schemas.microsoft.com/office/drawing/2014/main" id="{5F91F8F1-F75D-48B2-B508-0B7EA78A568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381692" y="6205945"/>
            <a:ext cx="7788065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b="0" i="0" kern="1200" dirty="0">
                <a:solidFill>
                  <a:srgbClr val="7C7C7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. Referent Text. Text example. Text example. Text example. Text example.</a:t>
            </a:r>
          </a:p>
        </p:txBody>
      </p:sp>
      <p:sp>
        <p:nvSpPr>
          <p:cNvPr id="47" name="Freeform 13">
            <a:extLst>
              <a:ext uri="{FF2B5EF4-FFF2-40B4-BE49-F238E27FC236}">
                <a16:creationId xmlns:a16="http://schemas.microsoft.com/office/drawing/2014/main" id="{F72AF43B-F559-48A9-A05B-94F2192E4D4B}"/>
              </a:ext>
            </a:extLst>
          </p:cNvPr>
          <p:cNvSpPr>
            <a:spLocks/>
          </p:cNvSpPr>
          <p:nvPr userDrawn="1"/>
        </p:nvSpPr>
        <p:spPr bwMode="auto">
          <a:xfrm>
            <a:off x="2924968" y="2000250"/>
            <a:ext cx="111125" cy="101600"/>
          </a:xfrm>
          <a:custGeom>
            <a:avLst/>
            <a:gdLst>
              <a:gd name="T0" fmla="*/ 0 w 107"/>
              <a:gd name="T1" fmla="*/ 53 h 106"/>
              <a:gd name="T2" fmla="*/ 0 w 107"/>
              <a:gd name="T3" fmla="*/ 53 h 106"/>
              <a:gd name="T4" fmla="*/ 54 w 107"/>
              <a:gd name="T5" fmla="*/ 0 h 106"/>
              <a:gd name="T6" fmla="*/ 107 w 107"/>
              <a:gd name="T7" fmla="*/ 53 h 106"/>
              <a:gd name="T8" fmla="*/ 54 w 107"/>
              <a:gd name="T9" fmla="*/ 106 h 106"/>
              <a:gd name="T10" fmla="*/ 0 w 107"/>
              <a:gd name="T11" fmla="*/ 53 h 106"/>
              <a:gd name="T12" fmla="*/ 0 w 107"/>
              <a:gd name="T13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106">
                <a:moveTo>
                  <a:pt x="0" y="53"/>
                </a:moveTo>
                <a:lnTo>
                  <a:pt x="0" y="53"/>
                </a:lnTo>
                <a:cubicBezTo>
                  <a:pt x="0" y="23"/>
                  <a:pt x="24" y="0"/>
                  <a:pt x="54" y="0"/>
                </a:cubicBezTo>
                <a:cubicBezTo>
                  <a:pt x="83" y="0"/>
                  <a:pt x="107" y="23"/>
                  <a:pt x="107" y="53"/>
                </a:cubicBezTo>
                <a:cubicBezTo>
                  <a:pt x="107" y="82"/>
                  <a:pt x="83" y="106"/>
                  <a:pt x="54" y="106"/>
                </a:cubicBezTo>
                <a:cubicBezTo>
                  <a:pt x="24" y="106"/>
                  <a:pt x="0" y="82"/>
                  <a:pt x="0" y="53"/>
                </a:cubicBezTo>
                <a:lnTo>
                  <a:pt x="0" y="53"/>
                </a:lnTo>
                <a:close/>
              </a:path>
            </a:pathLst>
          </a:custGeom>
          <a:noFill/>
          <a:ln w="41275" cap="flat">
            <a:solidFill>
              <a:srgbClr val="EAD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schemeClr val="accent6"/>
              </a:solidFill>
            </a:endParaRP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FB1A1F98-26CD-4840-AB88-A88844A5F5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2" name="Текст 7">
            <a:extLst>
              <a:ext uri="{FF2B5EF4-FFF2-40B4-BE49-F238E27FC236}">
                <a16:creationId xmlns:a16="http://schemas.microsoft.com/office/drawing/2014/main" id="{C8E6189B-394B-3143-8B92-0D9532288C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2" y="1355545"/>
            <a:ext cx="10332720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id="{0C731E83-8B3B-3943-B025-626891A94BC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1" y="742921"/>
            <a:ext cx="10332720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b="1" dirty="0">
                <a:latin typeface="InterstateWGL" pitchFamily="2" charset="0"/>
              </a:rPr>
              <a:t>ABLAUFPLAN LOREM IPSUM</a:t>
            </a:r>
            <a:endParaRPr lang="ru-US" b="1" dirty="0">
              <a:latin typeface="InterstateWGL" pitchFamily="2" charset="0"/>
            </a:endParaRPr>
          </a:p>
        </p:txBody>
      </p:sp>
      <p:pic>
        <p:nvPicPr>
          <p:cNvPr id="49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A233BAF5-EF76-4AE7-AC29-8DDD4C6CD5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05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id="{1C6D19FD-5DF4-FB4C-8AF7-43073CC341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154" y="1469088"/>
            <a:ext cx="10721839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 spc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r>
              <a:rPr lang="en-US" b="1" dirty="0">
                <a:latin typeface="InterstateWGL" pitchFamily="2" charset="0"/>
              </a:rPr>
              <a:t>#Content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id="{064BA421-3A59-4A6F-8715-3BD18265520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94152" y="944998"/>
            <a:ext cx="10721838" cy="52408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 b="1" i="0">
                <a:solidFill>
                  <a:schemeClr val="tx1"/>
                </a:solidFill>
                <a:latin typeface="InterstateWGL" panose="00000000000000020000" pitchFamily="50" charset="0"/>
              </a:defRPr>
            </a:lvl1pPr>
          </a:lstStyle>
          <a:p>
            <a:pPr lvl="0"/>
            <a:r>
              <a:rPr lang="en-US" dirty="0"/>
              <a:t>PRESENTATION AGENDA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28163297-71F0-8344-A928-5E823BC9E2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1223" y="3429000"/>
            <a:ext cx="2719039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buFontTx/>
              <a:buNone/>
              <a:defRPr sz="2000" b="1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01.</a:t>
            </a:r>
            <a:endParaRPr lang="ru-US" dirty="0"/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63E2E178-429A-E74C-8789-5420637EE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2690" y="3429000"/>
            <a:ext cx="2719039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buFontTx/>
              <a:buNone/>
              <a:defRPr sz="2000" b="1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02.</a:t>
            </a:r>
            <a:endParaRPr lang="ru-US" dirty="0"/>
          </a:p>
        </p:txBody>
      </p:sp>
      <p:sp>
        <p:nvSpPr>
          <p:cNvPr id="20" name="Текст 10">
            <a:extLst>
              <a:ext uri="{FF2B5EF4-FFF2-40B4-BE49-F238E27FC236}">
                <a16:creationId xmlns:a16="http://schemas.microsoft.com/office/drawing/2014/main" id="{C108C69C-CE11-2C4A-9F7B-BF122ACD25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24156" y="3429000"/>
            <a:ext cx="2719039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buFontTx/>
              <a:buNone/>
              <a:defRPr sz="2000" b="1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03.</a:t>
            </a:r>
            <a:endParaRPr lang="ru-US" dirty="0"/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id="{AC8D23E9-86FF-8D4C-A7AF-1F01FB495F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1222" y="4251959"/>
            <a:ext cx="3291840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tx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27" name="Текст 10">
            <a:extLst>
              <a:ext uri="{FF2B5EF4-FFF2-40B4-BE49-F238E27FC236}">
                <a16:creationId xmlns:a16="http://schemas.microsoft.com/office/drawing/2014/main" id="{F79D73D1-340C-AC4A-AC96-E1B5109E63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1222" y="4910326"/>
            <a:ext cx="3291840" cy="14538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3464" marR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 sz="1400"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 Lorem Ipsum</a:t>
            </a:r>
          </a:p>
          <a:p>
            <a:pPr lvl="0"/>
            <a:endParaRPr lang="en-US" dirty="0"/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id="{E0F7631D-69E4-994C-A01A-AC2DB880F4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32689" y="4251959"/>
            <a:ext cx="3291840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600" b="0" i="0" kern="1200" dirty="0">
                <a:solidFill>
                  <a:schemeClr val="tx1"/>
                </a:solidFill>
                <a:latin typeface="InterstateWGL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29" name="Текст 10">
            <a:extLst>
              <a:ext uri="{FF2B5EF4-FFF2-40B4-BE49-F238E27FC236}">
                <a16:creationId xmlns:a16="http://schemas.microsoft.com/office/drawing/2014/main" id="{EA465FE2-D51E-7B41-B4ED-42A85F8F4B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32689" y="4910326"/>
            <a:ext cx="3291840" cy="14538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3464" marR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 sz="1400"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 Lorem Ipsum</a:t>
            </a:r>
          </a:p>
          <a:p>
            <a:pPr lvl="0"/>
            <a:endParaRPr lang="en-US" dirty="0"/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id="{0EFFB52C-CA7D-2442-B2C0-71A8B6BE1B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24155" y="4251959"/>
            <a:ext cx="3291840" cy="6400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lang="en-US" sz="1600" b="0" i="0" kern="1200" dirty="0">
                <a:solidFill>
                  <a:schemeClr val="tx1"/>
                </a:solidFill>
                <a:latin typeface="InterstateWGL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Agendapunkt</a:t>
            </a:r>
            <a:r>
              <a:rPr lang="en-US" dirty="0"/>
              <a:t> Lorem Ipsum 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id="{19DB45DB-642A-D34B-9713-19763286F9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24155" y="4910326"/>
            <a:ext cx="3291840" cy="14538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3464" marR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  <a:defRPr sz="1400" b="0" i="0">
                <a:solidFill>
                  <a:schemeClr val="accent1"/>
                </a:solidFill>
                <a:latin typeface="InterstateWGL Light" panose="00000000000000020000" pitchFamily="50" charset="0"/>
              </a:defRPr>
            </a:lvl1pPr>
          </a:lstStyle>
          <a:p>
            <a:pPr lvl="0"/>
            <a:r>
              <a:rPr lang="en-US" dirty="0" err="1"/>
              <a:t>Unterpunkt</a:t>
            </a:r>
            <a:r>
              <a:rPr lang="en-US" dirty="0"/>
              <a:t> Lorem Ipsum</a:t>
            </a:r>
          </a:p>
          <a:p>
            <a:pPr lvl="0"/>
            <a:endParaRPr lang="en-US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04401C-4DFB-2846-8855-2DE42380C0E9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 rIns="91440"/>
          <a:lstStyle>
            <a:lvl1pPr>
              <a:defRPr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FD4C2DDE-DFFF-E641-B3AC-F9B26B7F9136}"/>
              </a:ext>
            </a:extLst>
          </p:cNvPr>
          <p:cNvGrpSpPr/>
          <p:nvPr userDrawn="1"/>
        </p:nvGrpSpPr>
        <p:grpSpPr>
          <a:xfrm>
            <a:off x="450160" y="3880262"/>
            <a:ext cx="11301984" cy="100361"/>
            <a:chOff x="450160" y="3880262"/>
            <a:chExt cx="11301984" cy="100361"/>
          </a:xfrm>
        </p:grpSpPr>
        <p:cxnSp>
          <p:nvCxnSpPr>
            <p:cNvPr id="4" name="Straight Connector 17">
              <a:extLst>
                <a:ext uri="{FF2B5EF4-FFF2-40B4-BE49-F238E27FC236}">
                  <a16:creationId xmlns:a16="http://schemas.microsoft.com/office/drawing/2014/main" id="{B5821806-16CD-0543-9E9B-6A7CC324439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0160" y="3928752"/>
              <a:ext cx="1130198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6">
              <a:extLst>
                <a:ext uri="{FF2B5EF4-FFF2-40B4-BE49-F238E27FC236}">
                  <a16:creationId xmlns:a16="http://schemas.microsoft.com/office/drawing/2014/main" id="{C671822E-9E18-8E40-898D-FDBFC7E9E723}"/>
                </a:ext>
              </a:extLst>
            </p:cNvPr>
            <p:cNvSpPr/>
            <p:nvPr userDrawn="1"/>
          </p:nvSpPr>
          <p:spPr>
            <a:xfrm>
              <a:off x="941223" y="3880262"/>
              <a:ext cx="100361" cy="1003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Interstate OT-Regular" panose="02000603030000020004" pitchFamily="2" charset="0"/>
                <a:ea typeface="Titillium" charset="0"/>
                <a:cs typeface="Titillium" charset="0"/>
              </a:endParaRPr>
            </a:p>
          </p:txBody>
        </p:sp>
        <p:sp>
          <p:nvSpPr>
            <p:cNvPr id="6" name="Oval 10">
              <a:extLst>
                <a:ext uri="{FF2B5EF4-FFF2-40B4-BE49-F238E27FC236}">
                  <a16:creationId xmlns:a16="http://schemas.microsoft.com/office/drawing/2014/main" id="{0140188A-78FF-0348-A20C-19D72503510F}"/>
                </a:ext>
              </a:extLst>
            </p:cNvPr>
            <p:cNvSpPr/>
            <p:nvPr userDrawn="1"/>
          </p:nvSpPr>
          <p:spPr>
            <a:xfrm>
              <a:off x="4645286" y="3880262"/>
              <a:ext cx="100361" cy="1003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Interstate OT-Regular" panose="02000603030000020004" pitchFamily="2" charset="0"/>
                <a:ea typeface="Titillium" charset="0"/>
                <a:cs typeface="Titillium" charset="0"/>
              </a:endParaRPr>
            </a:p>
          </p:txBody>
        </p:sp>
        <p:sp>
          <p:nvSpPr>
            <p:cNvPr id="7" name="Oval 14">
              <a:extLst>
                <a:ext uri="{FF2B5EF4-FFF2-40B4-BE49-F238E27FC236}">
                  <a16:creationId xmlns:a16="http://schemas.microsoft.com/office/drawing/2014/main" id="{5DCA4A37-383A-6F49-BFBF-66BEF502A6EF}"/>
                </a:ext>
              </a:extLst>
            </p:cNvPr>
            <p:cNvSpPr/>
            <p:nvPr userDrawn="1"/>
          </p:nvSpPr>
          <p:spPr>
            <a:xfrm>
              <a:off x="8338465" y="3880262"/>
              <a:ext cx="100361" cy="10036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Interstate OT-Regular" panose="02000603030000020004" pitchFamily="2" charset="0"/>
                <a:ea typeface="Titillium" charset="0"/>
                <a:cs typeface="Titillium" charset="0"/>
              </a:endParaRPr>
            </a:p>
          </p:txBody>
        </p:sp>
      </p:grpSp>
      <p:pic>
        <p:nvPicPr>
          <p:cNvPr id="22" name="Grafik 21">
            <a:extLst>
              <a:ext uri="{FF2B5EF4-FFF2-40B4-BE49-F238E27FC236}">
                <a16:creationId xmlns:a16="http://schemas.microsoft.com/office/drawing/2014/main" id="{87D7DC2B-86E2-403B-9AD1-874B12855A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pic>
        <p:nvPicPr>
          <p:cNvPr id="24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B217537B-B3EC-4B92-841A-F7E997C936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65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512">
          <p15:clr>
            <a:srgbClr val="FBAE40"/>
          </p15:clr>
        </p15:guide>
        <p15:guide id="4" orient="horz" pos="6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03B20A4-60CE-0247-A246-368CA3D160F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721F2F20-C5FE-284A-9F34-2212471EF1B5}" type="slidenum">
              <a:rPr lang="ru-US" smtClean="0"/>
              <a:pPr/>
              <a:t>‹#›</a:t>
            </a:fld>
            <a:endParaRPr lang="ru-US" dirty="0"/>
          </a:p>
        </p:txBody>
      </p:sp>
      <p:pic>
        <p:nvPicPr>
          <p:cNvPr id="8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A3A25AD-588C-CF45-98EF-4DB2CEDED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10" name="Текст 10">
            <a:extLst>
              <a:ext uri="{FF2B5EF4-FFF2-40B4-BE49-F238E27FC236}">
                <a16:creationId xmlns:a16="http://schemas.microsoft.com/office/drawing/2014/main" id="{B89F07C8-CCC2-48AD-A8C4-844D1FD399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6451" y="1950244"/>
            <a:ext cx="10521192" cy="433856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tx1"/>
                </a:solidFill>
                <a:latin typeface="+mn-lt"/>
              </a:defRPr>
            </a:lvl1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1371600" indent="0">
              <a:buNone/>
              <a:defRPr/>
            </a:lvl4pPr>
          </a:lstStyle>
          <a:p>
            <a:pPr lvl="2"/>
            <a:r>
              <a:rPr lang="en-US" dirty="0"/>
              <a:t>Text </a:t>
            </a:r>
            <a:r>
              <a:rPr lang="en-US" dirty="0" err="1"/>
              <a:t>hinzufügen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CE369D2-AD63-4BF6-94F8-5AF035A46F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32" name="Текст 10">
            <a:extLst>
              <a:ext uri="{FF2B5EF4-FFF2-40B4-BE49-F238E27FC236}">
                <a16:creationId xmlns:a16="http://schemas.microsoft.com/office/drawing/2014/main" id="{E132F8F9-923E-6B49-9218-FF70A357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521191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33" name="Текст 7">
            <a:extLst>
              <a:ext uri="{FF2B5EF4-FFF2-40B4-BE49-F238E27FC236}">
                <a16:creationId xmlns:a16="http://schemas.microsoft.com/office/drawing/2014/main" id="{63F6DF05-4F6D-E148-A04C-79FEB5D267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521189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5FF2EDD-2B2D-4A64-A61A-48EE82E7EB4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191810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03B20A4-60CE-0247-A246-368CA3D160F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A3A25AD-588C-CF45-98EF-4DB2CEDED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32" name="Текст 10">
            <a:extLst>
              <a:ext uri="{FF2B5EF4-FFF2-40B4-BE49-F238E27FC236}">
                <a16:creationId xmlns:a16="http://schemas.microsoft.com/office/drawing/2014/main" id="{E132F8F9-923E-6B49-9218-FF70A357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521191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cap="all" spc="-150" baseline="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33" name="Текст 7">
            <a:extLst>
              <a:ext uri="{FF2B5EF4-FFF2-40B4-BE49-F238E27FC236}">
                <a16:creationId xmlns:a16="http://schemas.microsoft.com/office/drawing/2014/main" id="{63F6DF05-4F6D-E148-A04C-79FEB5D267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521189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82B7098-9B88-49DA-9C83-E89DE59325D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2690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03B20A4-60CE-0247-A246-368CA3D160F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0A3A25AD-588C-CF45-98EF-4DB2CEDED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sp>
        <p:nvSpPr>
          <p:cNvPr id="12" name="Таблица 29">
            <a:extLst>
              <a:ext uri="{FF2B5EF4-FFF2-40B4-BE49-F238E27FC236}">
                <a16:creationId xmlns:a16="http://schemas.microsoft.com/office/drawing/2014/main" id="{C8115117-1C5D-4146-8147-524BFB05ECA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72819" y="2133108"/>
            <a:ext cx="10448217" cy="39782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1pPr>
          </a:lstStyle>
          <a:p>
            <a:endParaRPr lang="ru-US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8F9F428-4D8C-4489-8614-68B399FADF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32" name="Текст 10">
            <a:extLst>
              <a:ext uri="{FF2B5EF4-FFF2-40B4-BE49-F238E27FC236}">
                <a16:creationId xmlns:a16="http://schemas.microsoft.com/office/drawing/2014/main" id="{E132F8F9-923E-6B49-9218-FF70A357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1" y="742921"/>
            <a:ext cx="10521192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33" name="Текст 7">
            <a:extLst>
              <a:ext uri="{FF2B5EF4-FFF2-40B4-BE49-F238E27FC236}">
                <a16:creationId xmlns:a16="http://schemas.microsoft.com/office/drawing/2014/main" id="{63F6DF05-4F6D-E148-A04C-79FEB5D267F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5545"/>
            <a:ext cx="10521191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4D146DF-859D-4788-A925-5AB80C4E0BB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288301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rrow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D487A-C99C-6D44-850C-F7AD94339403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26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CE58F92C-B8A4-4049-9FC2-4F1384B5A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8407D9BE-0362-4318-94B9-D13E311825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0" name="Текст 10">
            <a:extLst>
              <a:ext uri="{FF2B5EF4-FFF2-40B4-BE49-F238E27FC236}">
                <a16:creationId xmlns:a16="http://schemas.microsoft.com/office/drawing/2014/main" id="{76C49FB9-8C14-C94D-B58C-19929E3D67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399097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5414620A-2117-D744-B1FE-A1E6D7C1B58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8205"/>
            <a:ext cx="10399095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3143A8A-F753-477C-9816-6472F466A38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6450" y="1884854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8" name="Textplatzhalter 15">
            <a:extLst>
              <a:ext uri="{FF2B5EF4-FFF2-40B4-BE49-F238E27FC236}">
                <a16:creationId xmlns:a16="http://schemas.microsoft.com/office/drawing/2014/main" id="{C8E5C157-4A37-4700-925E-0188E983B45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6450" y="3025623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9" name="Textplatzhalter 15">
            <a:extLst>
              <a:ext uri="{FF2B5EF4-FFF2-40B4-BE49-F238E27FC236}">
                <a16:creationId xmlns:a16="http://schemas.microsoft.com/office/drawing/2014/main" id="{8FB14479-4670-4BEC-A284-90FCDB4724A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6449" y="5315426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0" name="Textplatzhalter 15">
            <a:extLst>
              <a:ext uri="{FF2B5EF4-FFF2-40B4-BE49-F238E27FC236}">
                <a16:creationId xmlns:a16="http://schemas.microsoft.com/office/drawing/2014/main" id="{4C204994-66EB-4B4D-B8C9-04F27DFDFCD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6449" y="4171279"/>
            <a:ext cx="3733563" cy="99606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1" name="Textplatzhalter 15">
            <a:extLst>
              <a:ext uri="{FF2B5EF4-FFF2-40B4-BE49-F238E27FC236}">
                <a16:creationId xmlns:a16="http://schemas.microsoft.com/office/drawing/2014/main" id="{DF846328-993F-42FF-9C37-BFAC8B78114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40105" y="1894469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2" name="Textplatzhalter 15">
            <a:extLst>
              <a:ext uri="{FF2B5EF4-FFF2-40B4-BE49-F238E27FC236}">
                <a16:creationId xmlns:a16="http://schemas.microsoft.com/office/drawing/2014/main" id="{B2EE283C-9CB6-474A-BFC2-069DFC2F1B5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40105" y="3023259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3" name="Textplatzhalter 15">
            <a:extLst>
              <a:ext uri="{FF2B5EF4-FFF2-40B4-BE49-F238E27FC236}">
                <a16:creationId xmlns:a16="http://schemas.microsoft.com/office/drawing/2014/main" id="{201CE0B3-72AF-479C-9904-6E69210177A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40104" y="4171278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5" name="Textplatzhalter 15">
            <a:extLst>
              <a:ext uri="{FF2B5EF4-FFF2-40B4-BE49-F238E27FC236}">
                <a16:creationId xmlns:a16="http://schemas.microsoft.com/office/drawing/2014/main" id="{638E5076-FAF9-4FF3-BB87-B629CBBAE1A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40104" y="5315426"/>
            <a:ext cx="7370063" cy="996067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B11C3B63-8E9F-4EC3-83BB-8F3A1D462AE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67976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rrow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D487A-C99C-6D44-850C-F7AD94339403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 b="0" i="0">
                <a:latin typeface="InterstateWGL Light" panose="00000000000000020000" pitchFamily="50" charset="0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26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CE58F92C-B8A4-4049-9FC2-4F1384B5A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8407D9BE-0362-4318-94B9-D13E311825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05" y="812399"/>
            <a:ext cx="1439665" cy="1515437"/>
          </a:xfrm>
          <a:prstGeom prst="rect">
            <a:avLst/>
          </a:prstGeom>
        </p:spPr>
      </p:pic>
      <p:sp>
        <p:nvSpPr>
          <p:cNvPr id="20" name="Текст 10">
            <a:extLst>
              <a:ext uri="{FF2B5EF4-FFF2-40B4-BE49-F238E27FC236}">
                <a16:creationId xmlns:a16="http://schemas.microsoft.com/office/drawing/2014/main" id="{76C49FB9-8C14-C94D-B58C-19929E3D67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6450" y="742921"/>
            <a:ext cx="10399097" cy="621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50">
                <a:solidFill>
                  <a:schemeClr val="tx1"/>
                </a:solidFill>
                <a:effectLst/>
                <a:latin typeface="InterstateWGL" pitchFamily="2" charset="0"/>
              </a:defRPr>
            </a:lvl1pPr>
          </a:lstStyle>
          <a:p>
            <a:r>
              <a:rPr lang="en-US" sz="3600" dirty="0"/>
              <a:t>ÜBERSCHRIFT </a:t>
            </a:r>
            <a:r>
              <a:rPr lang="en-US" dirty="0"/>
              <a:t>LOREM IPSUM</a:t>
            </a:r>
            <a:endParaRPr lang="de-DE" dirty="0"/>
          </a:p>
        </p:txBody>
      </p:sp>
      <p:sp>
        <p:nvSpPr>
          <p:cNvPr id="21" name="Текст 7">
            <a:extLst>
              <a:ext uri="{FF2B5EF4-FFF2-40B4-BE49-F238E27FC236}">
                <a16:creationId xmlns:a16="http://schemas.microsoft.com/office/drawing/2014/main" id="{5414620A-2117-D744-B1FE-A1E6D7C1B58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6451" y="1358205"/>
            <a:ext cx="10399095" cy="30175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FontTx/>
              <a:buNone/>
              <a:defRPr sz="1800" b="0" i="0">
                <a:solidFill>
                  <a:schemeClr val="accent1"/>
                </a:solidFill>
                <a:latin typeface="InterstateWGL" pitchFamily="2" charset="0"/>
              </a:defRPr>
            </a:lvl1pPr>
          </a:lstStyle>
          <a:p>
            <a:pPr lvl="0"/>
            <a:r>
              <a:rPr lang="en-US" dirty="0"/>
              <a:t>#</a:t>
            </a:r>
            <a:r>
              <a:rPr lang="en-US" dirty="0" err="1"/>
              <a:t>Unterüberschrift</a:t>
            </a:r>
            <a:r>
              <a:rPr lang="en-US" dirty="0"/>
              <a:t> Lorem Ipsum Lorem Ipsum Lorem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43143A8A-F753-477C-9816-6472F466A38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6450" y="1884854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8" name="Textplatzhalter 15">
            <a:extLst>
              <a:ext uri="{FF2B5EF4-FFF2-40B4-BE49-F238E27FC236}">
                <a16:creationId xmlns:a16="http://schemas.microsoft.com/office/drawing/2014/main" id="{C8E5C157-4A37-4700-925E-0188E983B45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6450" y="3025623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29" name="Textplatzhalter 15">
            <a:extLst>
              <a:ext uri="{FF2B5EF4-FFF2-40B4-BE49-F238E27FC236}">
                <a16:creationId xmlns:a16="http://schemas.microsoft.com/office/drawing/2014/main" id="{8FB14479-4670-4BEC-A284-90FCDB4724A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6449" y="5315426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0" name="Textplatzhalter 15">
            <a:extLst>
              <a:ext uri="{FF2B5EF4-FFF2-40B4-BE49-F238E27FC236}">
                <a16:creationId xmlns:a16="http://schemas.microsoft.com/office/drawing/2014/main" id="{4C204994-66EB-4B4D-B8C9-04F27DFDFCD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6449" y="4171279"/>
            <a:ext cx="3733563" cy="9960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z="1400" dirty="0">
                <a:latin typeface="+mj-lt"/>
              </a:rPr>
              <a:t>Text</a:t>
            </a:r>
            <a:endParaRPr lang="de-DE" dirty="0"/>
          </a:p>
        </p:txBody>
      </p:sp>
      <p:sp>
        <p:nvSpPr>
          <p:cNvPr id="31" name="Textplatzhalter 15">
            <a:extLst>
              <a:ext uri="{FF2B5EF4-FFF2-40B4-BE49-F238E27FC236}">
                <a16:creationId xmlns:a16="http://schemas.microsoft.com/office/drawing/2014/main" id="{DF846328-993F-42FF-9C37-BFAC8B78114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40105" y="1894469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2" name="Textplatzhalter 15">
            <a:extLst>
              <a:ext uri="{FF2B5EF4-FFF2-40B4-BE49-F238E27FC236}">
                <a16:creationId xmlns:a16="http://schemas.microsoft.com/office/drawing/2014/main" id="{B2EE283C-9CB6-474A-BFC2-069DFC2F1B5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40105" y="3023259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3" name="Textplatzhalter 15">
            <a:extLst>
              <a:ext uri="{FF2B5EF4-FFF2-40B4-BE49-F238E27FC236}">
                <a16:creationId xmlns:a16="http://schemas.microsoft.com/office/drawing/2014/main" id="{201CE0B3-72AF-479C-9904-6E69210177A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40104" y="4171278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35" name="Textplatzhalter 15">
            <a:extLst>
              <a:ext uri="{FF2B5EF4-FFF2-40B4-BE49-F238E27FC236}">
                <a16:creationId xmlns:a16="http://schemas.microsoft.com/office/drawing/2014/main" id="{638E5076-FAF9-4FF3-BB87-B629CBBAE1A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40104" y="5315426"/>
            <a:ext cx="7370063" cy="996067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285750" indent="-285750" algn="l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z="1400" dirty="0">
                <a:latin typeface="+mn-lt"/>
              </a:rPr>
              <a:t>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 Text </a:t>
            </a:r>
            <a:r>
              <a:rPr lang="de-DE" sz="1400" dirty="0" err="1">
                <a:latin typeface="+mn-lt"/>
              </a:rPr>
              <a:t>example</a:t>
            </a:r>
            <a:r>
              <a:rPr lang="de-DE" sz="1400" dirty="0">
                <a:latin typeface="+mn-lt"/>
              </a:rPr>
              <a:t>.</a:t>
            </a:r>
            <a:endParaRPr lang="de-DE" sz="1400" dirty="0">
              <a:latin typeface="+mj-lt"/>
            </a:endParaRP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1BD9FBB9-4168-4050-87B0-1B681338C2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0" y="6505412"/>
            <a:ext cx="2165350" cy="24360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0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0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0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de-DE" dirty="0"/>
              <a:t>Fußnote einfügen</a:t>
            </a:r>
          </a:p>
        </p:txBody>
      </p:sp>
    </p:spTree>
    <p:extLst>
      <p:ext uri="{BB962C8B-B14F-4D97-AF65-F5344CB8AC3E}">
        <p14:creationId xmlns:p14="http://schemas.microsoft.com/office/powerpoint/2010/main" val="152115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ges">
            <a:extLst>
              <a:ext uri="{FF2B5EF4-FFF2-40B4-BE49-F238E27FC236}">
                <a16:creationId xmlns:a16="http://schemas.microsoft.com/office/drawing/2014/main" id="{C89E5B39-DA4F-E845-9916-E22237021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17643" y="6444654"/>
            <a:ext cx="551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ru-US" sz="1000" b="0" i="0" kern="1200" smtClean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defRPr>
            </a:lvl1pPr>
          </a:lstStyle>
          <a:p>
            <a:fld id="{721F2F20-C5FE-284A-9F34-2212471EF1B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3" name="Titelplatzhalter 2">
            <a:extLst>
              <a:ext uri="{FF2B5EF4-FFF2-40B4-BE49-F238E27FC236}">
                <a16:creationId xmlns:a16="http://schemas.microsoft.com/office/drawing/2014/main" id="{F36FE6CC-6604-4BE3-93B7-F2781A5C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B01B49-4FEB-40B9-A6D7-AD3650920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  <a:p>
            <a:pPr lvl="8"/>
            <a:endParaRPr lang="de-DE" dirty="0"/>
          </a:p>
          <a:p>
            <a:pPr lvl="7"/>
            <a:endParaRPr lang="de-DE" dirty="0"/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B06FAB5D-EF74-4D87-A5F8-234719B51C7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023485" y="6540746"/>
            <a:ext cx="613600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VŠE</a:t>
            </a:r>
            <a:r>
              <a:rPr lang="de-DE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 | </a:t>
            </a:r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2023</a:t>
            </a:r>
            <a:r>
              <a:rPr lang="de-DE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 | </a:t>
            </a:r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Tchibo</a:t>
            </a:r>
            <a:r>
              <a:rPr lang="de-DE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 | </a:t>
            </a:r>
            <a:r>
              <a:rPr lang="cs-CZ" altLang="de-DE" sz="1000" b="0" i="0" kern="1200" dirty="0">
                <a:solidFill>
                  <a:schemeClr val="accent1"/>
                </a:solidFill>
                <a:latin typeface="InterstateWGL Light" pitchFamily="2" charset="0"/>
                <a:ea typeface="+mn-ea"/>
                <a:cs typeface="+mn-cs"/>
              </a:rPr>
              <a:t>Christine Maříková</a:t>
            </a:r>
          </a:p>
        </p:txBody>
      </p:sp>
      <p:pic>
        <p:nvPicPr>
          <p:cNvPr id="9" name="Рисунок 3" descr="Изображение выглядит как посуда, рисунок, чашка, тарелка&#10;&#10;Автоматически созданное описание">
            <a:extLst>
              <a:ext uri="{FF2B5EF4-FFF2-40B4-BE49-F238E27FC236}">
                <a16:creationId xmlns:a16="http://schemas.microsoft.com/office/drawing/2014/main" id="{BC4D43BF-8A46-4104-8792-992AC98CA7C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6870" y="181756"/>
            <a:ext cx="1463040" cy="4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8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694" r:id="rId2"/>
    <p:sldLayoutId id="2147483720" r:id="rId3"/>
    <p:sldLayoutId id="2147483726" r:id="rId4"/>
    <p:sldLayoutId id="2147483708" r:id="rId5"/>
    <p:sldLayoutId id="2147483728" r:id="rId6"/>
    <p:sldLayoutId id="2147483717" r:id="rId7"/>
    <p:sldLayoutId id="2147483729" r:id="rId8"/>
    <p:sldLayoutId id="2147483730" r:id="rId9"/>
    <p:sldLayoutId id="2147483687" r:id="rId10"/>
    <p:sldLayoutId id="214748370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1"/>
          </a:solidFill>
          <a:latin typeface="InterstateWGL" panose="0000000000000002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cuma.cz/company/tchibo" TargetMode="External"/><Relationship Id="rId2" Type="http://schemas.openxmlformats.org/officeDocument/2006/relationships/hyperlink" Target="http://www.tchibo.com/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chibo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1369D4-3C55-4E3A-B6F1-5C7FDB97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altLang="de-DE" sz="5300" dirty="0"/>
            </a:br>
            <a:br>
              <a:rPr lang="cs-CZ" altLang="de-DE" sz="5300" dirty="0"/>
            </a:br>
            <a:r>
              <a:rPr lang="cs-CZ" altLang="de-DE" sz="5300" dirty="0"/>
              <a:t>SPOLUPRÁCE S VŠE 2024</a:t>
            </a:r>
            <a:br>
              <a:rPr lang="en-GB" altLang="de-DE" dirty="0"/>
            </a:b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971011-047D-4A7C-BA40-5B556BD4FC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2024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18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BB47ABC-CAD6-4049-8E64-18F5A5A9A12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1417643" y="6496023"/>
            <a:ext cx="551554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1F2F20-C5FE-284A-9F34-2212471EF1B5}" type="slidenum">
              <a:rPr kumimoji="0" lang="ru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BEA26F"/>
                </a:solidFill>
                <a:effectLst/>
                <a:uLnTx/>
                <a:uFillTx/>
                <a:latin typeface="InterstateWGL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US" sz="1000" b="1" i="0" u="none" strike="noStrike" kern="1200" cap="none" spc="0" normalizeH="0" baseline="0" noProof="0" dirty="0">
              <a:ln>
                <a:noFill/>
              </a:ln>
              <a:solidFill>
                <a:srgbClr val="BEA26F"/>
              </a:solidFill>
              <a:effectLst/>
              <a:uLnTx/>
              <a:uFillTx/>
              <a:latin typeface="InterstateWGL Light"/>
              <a:ea typeface="+mn-ea"/>
              <a:cs typeface="+mn-cs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EBF94F-A9FD-4598-9ECB-6513D03297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78771" y="1613173"/>
            <a:ext cx="9887919" cy="4993493"/>
          </a:xfrm>
        </p:spPr>
        <p:txBody>
          <a:bodyPr>
            <a:normAutofit fontScale="62500" lnSpcReduction="20000"/>
          </a:bodyPr>
          <a:lstStyle/>
          <a:p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Pro: </a:t>
            </a:r>
            <a:r>
              <a:rPr lang="cs-CZ" sz="3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Studenty, které zajímá téma nákupu v dceřiné společnosti                                                                      nadnárodního korporátu.</a:t>
            </a:r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300" b="1" dirty="0">
                <a:latin typeface="Calibri" panose="020F0502020204030204" pitchFamily="34" charset="0"/>
                <a:cs typeface="Calibri" panose="020F0502020204030204" pitchFamily="34" charset="0"/>
              </a:rPr>
              <a:t>Termín: </a:t>
            </a: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Flexibilně dle zájmu k ad hoc domluvě (květen). </a:t>
            </a:r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Délka: </a:t>
            </a: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3 hodiny</a:t>
            </a:r>
          </a:p>
          <a:p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400" b="1" dirty="0">
                <a:latin typeface="Calibri" panose="020F0502020204030204" pitchFamily="34" charset="0"/>
                <a:cs typeface="Calibri" panose="020F0502020204030204" pitchFamily="34" charset="0"/>
              </a:rPr>
              <a:t>Kapacita</a:t>
            </a:r>
            <a:r>
              <a:rPr lang="cs-CZ" sz="3400" b="1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340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cs-CZ" sz="3400" dirty="0">
                <a:latin typeface="Calibri" panose="020F0502020204030204" pitchFamily="34" charset="0"/>
                <a:cs typeface="Calibri" panose="020F0502020204030204" pitchFamily="34" charset="0"/>
              </a:rPr>
              <a:t>studenti</a:t>
            </a:r>
          </a:p>
          <a:p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3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Obsah setkání: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Nákupní odd. Tchibo CZ/SK jeho činnosti a role ve firmě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Výběrové řízení nebo Poptávka – seznámení s firemními pravidly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Práce s dodavateli (Audity, kontrola obratů)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Úvod k výběru sortimentu kávového baru na Tchibo prodejnách (vývojový team)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3200" dirty="0"/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3200" b="1" dirty="0"/>
              <a:t>Forma: </a:t>
            </a:r>
            <a:r>
              <a:rPr lang="cs-CZ" sz="3200" dirty="0"/>
              <a:t>ppt prezentace v centrále Tchibo CZ/SK</a:t>
            </a:r>
          </a:p>
          <a:p>
            <a:endParaRPr lang="cs-CZ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A65C2F-FB9C-4B21-A29C-1A546B373A0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5404" y="433230"/>
            <a:ext cx="10521191" cy="621440"/>
          </a:xfrm>
        </p:spPr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Jak funguje nákupní oddělení v Tchibo CZ</a:t>
            </a:r>
            <a:r>
              <a:rPr lang="cs-CZ">
                <a:highlight>
                  <a:srgbClr val="FFFF00"/>
                </a:highlight>
              </a:rPr>
              <a:t>/SK?</a:t>
            </a:r>
            <a:endParaRPr lang="cs-CZ" sz="1800" b="0" dirty="0"/>
          </a:p>
          <a:p>
            <a:endParaRPr lang="cs-CZ" dirty="0"/>
          </a:p>
          <a:p>
            <a:endParaRPr lang="cs-CZ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4E6A9F-92A5-42E3-BD8E-9DB4AD8F0D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278771" y="1153198"/>
            <a:ext cx="10521189" cy="301752"/>
          </a:xfrm>
        </p:spPr>
        <p:txBody>
          <a:bodyPr/>
          <a:lstStyle/>
          <a:p>
            <a:r>
              <a:rPr lang="cs-CZ" sz="2400" dirty="0"/>
              <a:t>Oddělení Nákupu</a:t>
            </a:r>
          </a:p>
        </p:txBody>
      </p:sp>
      <p:pic>
        <p:nvPicPr>
          <p:cNvPr id="1026" name="Picture 2" descr="Procurement Process Image">
            <a:extLst>
              <a:ext uri="{FF2B5EF4-FFF2-40B4-BE49-F238E27FC236}">
                <a16:creationId xmlns:a16="http://schemas.microsoft.com/office/drawing/2014/main" id="{B81AB44E-24D0-0807-9E8A-F48239961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543" y="1350255"/>
            <a:ext cx="3148877" cy="162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2EDC4-4DDE-44E1-95CC-E23FB6A50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512" y="1822881"/>
            <a:ext cx="10094976" cy="1280160"/>
          </a:xfrm>
        </p:spPr>
        <p:txBody>
          <a:bodyPr>
            <a:noAutofit/>
          </a:bodyPr>
          <a:lstStyle/>
          <a:p>
            <a:r>
              <a:rPr lang="cs-CZ" sz="4800" dirty="0"/>
              <a:t>Budeme se na váš těšit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0F70D16-7430-4DA7-AE1E-45F2A1AB8B4E}"/>
              </a:ext>
            </a:extLst>
          </p:cNvPr>
          <p:cNvSpPr/>
          <p:nvPr/>
        </p:nvSpPr>
        <p:spPr>
          <a:xfrm>
            <a:off x="4300957" y="3429000"/>
            <a:ext cx="3590085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hlinkClick r:id="rId2"/>
              </a:rPr>
              <a:t>www.tchibo.com/cz</a:t>
            </a:r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www.cocuma.cz/company/tchibo</a:t>
            </a:r>
            <a:endParaRPr lang="cs-CZ" dirty="0">
              <a:solidFill>
                <a:schemeClr val="accent1"/>
              </a:solidFill>
            </a:endParaRPr>
          </a:p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www.tchibo.cz</a:t>
            </a:r>
            <a:endParaRPr lang="cs-CZ" dirty="0">
              <a:solidFill>
                <a:schemeClr val="accent1"/>
              </a:solidFill>
            </a:endParaRPr>
          </a:p>
          <a:p>
            <a:pPr algn="ctr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92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chibo">
      <a:dk1>
        <a:srgbClr val="191919"/>
      </a:dk1>
      <a:lt1>
        <a:srgbClr val="FFFFFF"/>
      </a:lt1>
      <a:dk2>
        <a:srgbClr val="EA5153"/>
      </a:dk2>
      <a:lt2>
        <a:srgbClr val="729B71"/>
      </a:lt2>
      <a:accent1>
        <a:srgbClr val="BEA26F"/>
      </a:accent1>
      <a:accent2>
        <a:srgbClr val="EDD38E"/>
      </a:accent2>
      <a:accent3>
        <a:srgbClr val="A5A5A5"/>
      </a:accent3>
      <a:accent4>
        <a:srgbClr val="BB9FB0"/>
      </a:accent4>
      <a:accent5>
        <a:srgbClr val="7DA3BF"/>
      </a:accent5>
      <a:accent6>
        <a:srgbClr val="88AFA4"/>
      </a:accent6>
      <a:hlink>
        <a:srgbClr val="BEA26F"/>
      </a:hlink>
      <a:folHlink>
        <a:srgbClr val="B5608A"/>
      </a:folHlink>
    </a:clrScheme>
    <a:fontScheme name="Interstate">
      <a:majorFont>
        <a:latin typeface="InterstateWGL"/>
        <a:ea typeface=""/>
        <a:cs typeface=""/>
      </a:majorFont>
      <a:minorFont>
        <a:latin typeface="InterstateWGL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l"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6471</TotalTime>
  <Words>139</Words>
  <Application>Microsoft Office PowerPoint</Application>
  <PresentationFormat>Širokoúhlá obrazovka</PresentationFormat>
  <Paragraphs>33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3" baseType="lpstr">
      <vt:lpstr>Arial</vt:lpstr>
      <vt:lpstr>Calibri</vt:lpstr>
      <vt:lpstr>Interstate OT-Bold</vt:lpstr>
      <vt:lpstr>Interstate OT-Light</vt:lpstr>
      <vt:lpstr>Interstate OT-Regular</vt:lpstr>
      <vt:lpstr>InterstateWGL</vt:lpstr>
      <vt:lpstr>InterstateWGL Light</vt:lpstr>
      <vt:lpstr>Symbol</vt:lpstr>
      <vt:lpstr>Wingdings</vt:lpstr>
      <vt:lpstr>Office Theme</vt:lpstr>
      <vt:lpstr>  SPOLUPRÁCE S VŠE 2024 </vt:lpstr>
      <vt:lpstr>Prezentace aplikace PowerPoint</vt:lpstr>
      <vt:lpstr>Budeme se na váš těšit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Merle Brandt</dc:creator>
  <cp:lastModifiedBy>Veronika, Maroušková (Tchibo Prague)</cp:lastModifiedBy>
  <cp:revision>391</cp:revision>
  <dcterms:created xsi:type="dcterms:W3CDTF">2020-10-19T14:48:30Z</dcterms:created>
  <dcterms:modified xsi:type="dcterms:W3CDTF">2024-03-11T09:34:51Z</dcterms:modified>
</cp:coreProperties>
</file>