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632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AB6413-C609-8C33-48DC-138C35373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43E908-0F0C-FB68-9C83-9988FE8D5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FD9AF-9EE1-35B7-3FB2-154131AA5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569991-455B-671B-1D53-21DC42FDD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CE5EC1-0F34-6970-DF06-741212F1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6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4DF2E-B592-858A-D330-EE4AB6CA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9A6A22-4CED-F868-74B5-ACDA83EA9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0F53C4-AB55-9C7A-25C5-D34AE5464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494083-525D-E570-FF2A-FC1EE4237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D36DE0-91D4-E883-AF8D-0D1CB31E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72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F3A1FD-2A46-7C6D-7B5E-182A999E9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119B8F-862B-F74B-799F-1522F2371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683E3A-5C20-5B18-883E-1AE756961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677B49-088F-842E-4AA0-2A7F3C5B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4CC8CA-BC32-F94E-FE9F-26F747AC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03B20A4-60CE-0247-A246-368CA3D160F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721F2F20-C5FE-284A-9F34-2212471EF1B5}" type="slidenum">
              <a:rPr lang="ru-US" smtClean="0"/>
              <a:pPr/>
              <a:t>‹#›</a:t>
            </a:fld>
            <a:endParaRPr lang="ru-US" dirty="0"/>
          </a:p>
        </p:txBody>
      </p:sp>
      <p:pic>
        <p:nvPicPr>
          <p:cNvPr id="8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A3A25AD-588C-CF45-98EF-4DB2CEDED9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sp>
        <p:nvSpPr>
          <p:cNvPr id="10" name="Текст 10">
            <a:extLst>
              <a:ext uri="{FF2B5EF4-FFF2-40B4-BE49-F238E27FC236}">
                <a16:creationId xmlns:a16="http://schemas.microsoft.com/office/drawing/2014/main" id="{B89F07C8-CCC2-48AD-A8C4-844D1FD399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6451" y="1950244"/>
            <a:ext cx="10521192" cy="4338563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1371600" indent="0">
              <a:buNone/>
              <a:defRPr/>
            </a:lvl4pPr>
          </a:lstStyle>
          <a:p>
            <a:pPr lvl="2"/>
            <a:r>
              <a:rPr lang="en-US" dirty="0"/>
              <a:t>Text </a:t>
            </a:r>
            <a:r>
              <a:rPr lang="en-US" dirty="0" err="1"/>
              <a:t>hinzufügen</a:t>
            </a:r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CE369D2-AD63-4BF6-94F8-5AF035A46F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32" name="Текст 10">
            <a:extLst>
              <a:ext uri="{FF2B5EF4-FFF2-40B4-BE49-F238E27FC236}">
                <a16:creationId xmlns:a16="http://schemas.microsoft.com/office/drawing/2014/main" id="{E132F8F9-923E-6B49-9218-FF70A357B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0" y="742921"/>
            <a:ext cx="10521191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33" name="Текст 7">
            <a:extLst>
              <a:ext uri="{FF2B5EF4-FFF2-40B4-BE49-F238E27FC236}">
                <a16:creationId xmlns:a16="http://schemas.microsoft.com/office/drawing/2014/main" id="{63F6DF05-4F6D-E148-A04C-79FEB5D267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5545"/>
            <a:ext cx="10521189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5FF2EDD-2B2D-4A64-A61A-48EE82E7EB4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374792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D5943-3758-D6A7-DF28-163AFCBDA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3DACE-0E34-05A2-F573-9C4536D8C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9F4E7C-1958-2028-1165-AFD6C3CF8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0EDD88-AEF6-4149-1F33-0C990EC1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69556F-4D3C-4D10-82C1-6E5D47D3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6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55E2E-208E-8088-1C31-0F56B436C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287874-E838-0567-F927-18DC5A260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4CDD16-8778-BD29-9227-393449D1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AF2318-3952-84C8-8880-4A09F77FE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ACD3C1-7580-1632-492C-D4444376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90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BFE15-D5FF-E8FC-FCFD-1EC1D4A0E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665571-165B-5CDA-7922-1F179BF9A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5C8C50-480F-219F-8E98-77EDFA006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588182-5D15-38A1-F983-59034800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8D272D-410C-57F2-60BE-605FE4FD4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097DE0-5DDD-1B56-977B-FD41F2EA8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1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217207-E175-66B4-02E5-DA5B10085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B1B11A-82CF-F9E9-CF0B-94783EBCE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3A9593-B875-57D7-4607-BECD1BBB7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D520FF8-29E6-D001-A12A-D3B015868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E280C27-A6AF-9831-CDCC-F6ED479F4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34ECEEC-7F7D-5FBC-FADB-EFA048874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75FEACC-F333-F4B3-CA8A-451ADADD2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99D5133-C9D0-A4CA-D724-B6A71C48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79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55FF9-9A3C-1BBD-D298-41A716FC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E07AFD4-4E50-63FC-5AFE-696E4C6A5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55BC48-C848-D816-1B79-EC34C67D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FD4904-80C9-453C-54E2-4D3DE9BD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7DD9D48-868D-C274-BC21-101BC676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B6CEBAC-C620-C2B7-678A-0FFECB663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52E429-02F3-C9CC-1A18-3EEC9ADF2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41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11699-D775-CA9E-33C7-A03C01F98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F1554-1611-D700-CDDD-499A9D33C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407993-081A-76EF-990A-D35CBF82A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6A4508-9740-7090-EF1C-002DC71AE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06E007-5918-B8A9-0C52-0537D91F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94C643-DD8A-3AB3-8AEB-0021E5D8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86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73AAE-D3D0-348B-32D1-929F4EB0C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7B05263-D25D-C33F-F921-A84245622D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CE7406-58A0-8949-FF32-F12F9542F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DC0BAA-C402-F521-A908-8793D26E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0789C8-C2EA-7115-0405-3ECF55CA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349529-8893-BCA6-6388-F95015AC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20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726E380-5AFE-F4F1-B99F-D406BCFA0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218172-0083-B25A-5A86-38FA7B6A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E1776-D9C2-9D9A-7C9C-48F9827D0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51CDF-8B2D-4EAA-BAC1-6C950F946829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5C3BD1-BAFF-50BC-31F8-0BA48EF25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C576F1-4621-3DC3-08CD-24B631F75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F87B-6693-4726-8438-B06384E46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22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D417154-BD74-4D15-8857-BD82FF9BE04D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21F2F20-C5FE-284A-9F34-2212471EF1B5}" type="slidenum">
              <a:rPr lang="ru-US" smtClean="0"/>
              <a:pPr/>
              <a:t>1</a:t>
            </a:fld>
            <a:endParaRPr lang="ru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FCD99F-6AC5-4498-934D-869C37C435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6451" y="2095130"/>
            <a:ext cx="10521192" cy="419367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Pro: </a:t>
            </a:r>
            <a:r>
              <a:rPr lang="cs-CZ" dirty="0"/>
              <a:t>Studenty, kteří se zajímají o čísla v souvislostech a chtěli by se více dozvědět o tom, jak čísla mohou ukázat ten správný směr ve firemním prostředí.</a:t>
            </a:r>
          </a:p>
          <a:p>
            <a:endParaRPr lang="cs-CZ" dirty="0"/>
          </a:p>
          <a:p>
            <a:r>
              <a:rPr lang="cs-CZ" b="1" dirty="0"/>
              <a:t>Termín: </a:t>
            </a:r>
            <a:r>
              <a:rPr lang="cs-CZ" dirty="0"/>
              <a:t>květen, dle domluvy</a:t>
            </a:r>
          </a:p>
          <a:p>
            <a:endParaRPr lang="cs-CZ" dirty="0"/>
          </a:p>
          <a:p>
            <a:r>
              <a:rPr lang="cs-CZ" b="1" dirty="0"/>
              <a:t>Délka: </a:t>
            </a:r>
            <a:r>
              <a:rPr lang="cs-CZ" dirty="0"/>
              <a:t>3-4 hodiny</a:t>
            </a:r>
          </a:p>
          <a:p>
            <a:r>
              <a:rPr lang="cs-CZ" b="1" dirty="0"/>
              <a:t>Kapacita: </a:t>
            </a:r>
            <a:r>
              <a:rPr lang="cs-CZ" dirty="0"/>
              <a:t>max 4 studenti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Vzpomeneš si, kdy jsi naposledy byl/a v nějakém obchodě? Bylo to asi relativně nedávno, že? Všiml/a sis tam něčeho zajímavého? Třeba prodejce, který stojí u vstupu a počítá každého průchozího zákazníka? </a:t>
            </a:r>
            <a:r>
              <a:rPr lang="cs-CZ" sz="1800" dirty="0">
                <a:solidFill>
                  <a:schemeClr val="accent1"/>
                </a:solidFill>
              </a:rPr>
              <a:t>🤔</a:t>
            </a:r>
          </a:p>
          <a:p>
            <a:r>
              <a:rPr lang="cs-CZ" dirty="0"/>
              <a:t>Máš pravdu, žádný takový prodejce tam není – a i přesto v Tchibu máme přehled o tom, kolik zákazníků nám na prodejnu vkročí. </a:t>
            </a:r>
            <a:r>
              <a:rPr lang="cs-CZ" sz="1800" dirty="0">
                <a:solidFill>
                  <a:schemeClr val="accent1"/>
                </a:solidFill>
              </a:rPr>
              <a:t>💡</a:t>
            </a:r>
          </a:p>
          <a:p>
            <a:endParaRPr lang="cs-CZ" dirty="0"/>
          </a:p>
          <a:p>
            <a:r>
              <a:rPr lang="cs-CZ" dirty="0"/>
              <a:t>A už se ti třeba stalo, že jsi přišel/přišla do obchodu pro tričko a odnesl/a sis mimo to ještě další věci? </a:t>
            </a:r>
            <a:r>
              <a:rPr lang="cs-CZ" sz="1800" dirty="0">
                <a:solidFill>
                  <a:schemeClr val="accent1"/>
                </a:solidFill>
              </a:rPr>
              <a:t>😂</a:t>
            </a:r>
          </a:p>
          <a:p>
            <a:r>
              <a:rPr lang="cs-CZ" dirty="0"/>
              <a:t>I to jsou data, která dokážeme měřit, sledovat a korigovat. </a:t>
            </a:r>
          </a:p>
          <a:p>
            <a:endParaRPr lang="cs-CZ" dirty="0"/>
          </a:p>
          <a:p>
            <a:r>
              <a:rPr lang="cs-CZ" dirty="0"/>
              <a:t>Chceš se o tom všem dozvědět ještě o trochu víc? </a:t>
            </a:r>
            <a:r>
              <a:rPr lang="cs-CZ" sz="1800" dirty="0">
                <a:solidFill>
                  <a:schemeClr val="accent1"/>
                </a:solidFill>
              </a:rPr>
              <a:t>🤓</a:t>
            </a:r>
          </a:p>
          <a:p>
            <a:endParaRPr lang="cs-CZ" dirty="0"/>
          </a:p>
          <a:p>
            <a:r>
              <a:rPr lang="cs-CZ" dirty="0"/>
              <a:t>Jakým způsobem má Tchibo postavený svůj byznys, jak funguje Tchibo obchod? Zkusíš si, jakým způsobem spolu mluví všechny ukazatele, které v Tchibo sledujeme, dozvíš se, jaké funkce zastává Controlling a Finance Business </a:t>
            </a:r>
            <a:r>
              <a:rPr lang="cs-CZ" dirty="0" err="1"/>
              <a:t>Partnering</a:t>
            </a:r>
            <a:r>
              <a:rPr lang="cs-CZ" dirty="0"/>
              <a:t> (aneb jak Finance kecají do vedení firmy) a v neposlední řadě si zkusíš spočítat, jestli by se ti vyplatilo otevřít vlastní obchod. A k tomu navíc po zásluze dostaneš ještě něco na cestu. </a:t>
            </a:r>
            <a:r>
              <a:rPr lang="cs-CZ" sz="1800" dirty="0">
                <a:solidFill>
                  <a:schemeClr val="accent1"/>
                </a:solidFill>
              </a:rPr>
              <a:t>💪</a:t>
            </a:r>
            <a:endParaRPr lang="cs-CZ" sz="1800" b="1" dirty="0">
              <a:solidFill>
                <a:schemeClr val="accent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ECA5FE-E17F-4060-B2B0-71BD4170CE8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6450" y="742921"/>
            <a:ext cx="10521191" cy="872815"/>
          </a:xfrm>
        </p:spPr>
        <p:txBody>
          <a:bodyPr/>
          <a:lstStyle/>
          <a:p>
            <a:r>
              <a:rPr lang="cs-CZ" dirty="0"/>
              <a:t>Controlling v Tchibo</a:t>
            </a:r>
          </a:p>
          <a:p>
            <a:r>
              <a:rPr lang="cs-CZ" sz="1800" b="0" dirty="0"/>
              <a:t>TCHIBO, TO NENÍ JEN KÁVA, SPOTŘEBNÍ ZBOŽÍ A BRANDOVANÉ OBCHODY, ALE I PRÁCE SE ZAJÍMAVÝMI DATY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28BF855-30E6-40ED-8333-D4E4C27F7A2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5405" y="1615736"/>
            <a:ext cx="10521189" cy="301752"/>
          </a:xfrm>
        </p:spPr>
        <p:txBody>
          <a:bodyPr/>
          <a:lstStyle/>
          <a:p>
            <a:r>
              <a:rPr lang="cs-CZ" sz="2400" dirty="0"/>
              <a:t>Oddělení Controllingu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0771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272</Words>
  <Application>Microsoft Office PowerPoint</Application>
  <PresentationFormat>Širokoúhlá obrazovka</PresentationFormat>
  <Paragraphs>21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InterstateWGL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Marikova, Christine (HR)</dc:creator>
  <cp:lastModifiedBy>Veronika, Maroušková (Tchibo Prague)</cp:lastModifiedBy>
  <cp:revision>4</cp:revision>
  <dcterms:created xsi:type="dcterms:W3CDTF">2024-02-26T14:01:21Z</dcterms:created>
  <dcterms:modified xsi:type="dcterms:W3CDTF">2024-03-11T09:22:02Z</dcterms:modified>
</cp:coreProperties>
</file>