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4A70"/>
    <a:srgbClr val="FAB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3BB29-B7E8-F0F4-854A-01F9F1725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8821E6-029F-7204-592D-E2C1D5C39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3E00AF-1305-09BD-ECE3-4D6990CD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5D98E5-A6F6-0AC2-AD0E-C9DF01C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83F45C-1B2A-D6BF-B790-1B90841B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3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A869F-86E9-3D29-CA46-687F70351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18577F-E72E-675D-43F5-5CB44FA28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AF18E7-BF96-F8A7-27E7-632ACBDE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F411AD-552A-2722-8708-FD271C0E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375DD9-4FEA-679F-A888-566D8623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3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8BC3E94-A3C0-FAF9-2D5E-FC8E8B335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B9CD50-D5B0-7B44-E87B-60CE6EB09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BEB498-0EC0-3F1F-FCE2-53DBE88D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F7CE6F-C930-B65D-50E7-AD060CFB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1D1A5A-FA28-2BFD-C076-C1D3C441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02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EA2B9A-A5C1-2C9F-3AEC-F0DC6247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2ADD1-E182-587B-306D-B37A8A6FD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925356-C504-4361-18D7-F570617C1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EE4C3D-E0B3-1AD6-327D-624D67D1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781462-92B2-B549-02DD-F9B25FB9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30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7D233-4943-5B8F-4ECE-D9C2F5411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EBD155-8FFB-2A79-E0AB-901EB037A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72546D-D48B-8592-E0C1-ADD43E93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15A939-60B2-DC0A-FC90-05A2ED1C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C7FB61-AFDA-02EE-545F-B9EAE4533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41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B54B9-D419-5848-993F-DFE3D384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1E9B74-92AE-9849-2C71-EEBACB691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AA7777-D39E-C5CD-5A4A-E648F21D5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3C1F77-091E-48C1-5630-DBA14E93F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D4132F-4F73-CFD0-5E97-A5CC102E4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20A99D-4F38-B06B-5A1E-34A7C85AE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4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1236B-2DF8-A7D3-627F-B3C0BD42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1FB760-A3B5-3431-66E4-5A06939F1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2DFEF1-949F-2603-431E-37458A46C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FAD5434-2BE4-B992-13BA-B6F5F5EC3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67EF9B-4A54-8894-30F0-EC278BC14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60AE0CF-72CA-3A4C-B921-8FD637F1F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105A9C5-2463-84D1-A1D7-F1C65A17F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66E0EAC-6293-8577-F1AB-B5C2591F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36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43BA8-C844-211C-4432-357800DF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1D48F4D-5E85-7E73-340B-EF047C41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C2C3FC-1566-E97F-B885-6E39D77B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08F4BA-B156-D0F8-C9D5-3AC31C03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90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FB247FA-1340-AEF1-EC2C-31D19A11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B01FDC9-3EF8-A36E-3CEC-331CF744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2ABAC9-6D2C-6865-BC4D-BB23D41A3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60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E4680-FE31-0A61-D03D-DC7D02771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C06CD-A092-2435-F8E3-ED6F0D636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65001B-4B92-9414-817C-AD64A24B5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7DAD27-33CC-E1D0-BC8E-AF5541AE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83A2B9-409A-C94C-3EAE-B1C597B1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009C9D-EE82-60B7-22E6-264AB0BA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60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E75B49-7330-FD31-FEA6-C0802B22E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7D453C2-D782-BC7A-14AA-BC98849252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FAC4EC-328A-E5D8-BFEA-53983BB76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135E6A-DBEB-1B3F-A143-DA4BA17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C44A82-9A6C-D027-AEE4-52C91E1E5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9526B-F381-F8E6-4EF5-79D53F912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4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B1FD865-63EB-47C0-6A34-1E3989B53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5906DB-F31C-7499-EFF8-BC708681D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58B2A6-84A2-6D18-CA86-26C5679B6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2A801-5694-4C0D-BD22-53F277EA517E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CFF52D-40B1-472D-682C-756084306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35533A-C1A4-2355-9DE7-F5C132B04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CC6F7-C1F9-4AF0-9192-E5113938F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85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9BB230E-1C1B-523E-5401-4C73EDBBCB50}"/>
              </a:ext>
            </a:extLst>
          </p:cNvPr>
          <p:cNvSpPr/>
          <p:nvPr/>
        </p:nvSpPr>
        <p:spPr>
          <a:xfrm>
            <a:off x="0" y="5405786"/>
            <a:ext cx="9144000" cy="145221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45289CB-366A-B466-C72D-CF2DB85AD519}"/>
              </a:ext>
            </a:extLst>
          </p:cNvPr>
          <p:cNvSpPr/>
          <p:nvPr/>
        </p:nvSpPr>
        <p:spPr>
          <a:xfrm>
            <a:off x="0" y="3780711"/>
            <a:ext cx="9144000" cy="1555537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809CDBA-D7CC-AB70-A212-404089195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98" y="3895419"/>
            <a:ext cx="8492646" cy="1355486"/>
          </a:xfrm>
        </p:spPr>
        <p:txBody>
          <a:bodyPr anchor="ctr">
            <a:normAutofit/>
          </a:bodyPr>
          <a:lstStyle/>
          <a:p>
            <a:endParaRPr lang="cs-CZ" sz="44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E4F299E-3C7C-12B9-E7D3-0C7192B52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625" y="5549030"/>
            <a:ext cx="8492646" cy="1164921"/>
          </a:xfrm>
        </p:spPr>
        <p:txBody>
          <a:bodyPr anchor="ctr"/>
          <a:lstStyle/>
          <a:p>
            <a:endParaRPr lang="cs-CZ" dirty="0">
              <a:latin typeface="Corbel" panose="020B0503020204020204" pitchFamily="34" charset="0"/>
            </a:endParaRPr>
          </a:p>
        </p:txBody>
      </p:sp>
      <p:pic>
        <p:nvPicPr>
          <p:cNvPr id="5" name="Obrázek 4" descr="Obsah obrázku Písmo, text, Grafika, grafický design&#10;&#10;Popis byl vytvořen automaticky">
            <a:extLst>
              <a:ext uri="{FF2B5EF4-FFF2-40B4-BE49-F238E27FC236}">
                <a16:creationId xmlns:a16="http://schemas.microsoft.com/office/drawing/2014/main" id="{C0E80197-DEBC-B901-292B-1D591FB38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969" y="508640"/>
            <a:ext cx="7082779" cy="2147141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BFBC839A-19B3-006C-2A75-946A1D21416E}"/>
              </a:ext>
            </a:extLst>
          </p:cNvPr>
          <p:cNvSpPr/>
          <p:nvPr/>
        </p:nvSpPr>
        <p:spPr>
          <a:xfrm>
            <a:off x="0" y="0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FC28FF1-CDC7-5B6E-0BC0-8D29F5115617}"/>
              </a:ext>
            </a:extLst>
          </p:cNvPr>
          <p:cNvSpPr/>
          <p:nvPr/>
        </p:nvSpPr>
        <p:spPr>
          <a:xfrm>
            <a:off x="0" y="376986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318FFCC-14FB-19E5-6730-E79A97687DA7}"/>
              </a:ext>
            </a:extLst>
          </p:cNvPr>
          <p:cNvSpPr/>
          <p:nvPr/>
        </p:nvSpPr>
        <p:spPr>
          <a:xfrm>
            <a:off x="0" y="1905225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CE3BA276-E136-8872-9B8D-9E02E934FAD8}"/>
              </a:ext>
            </a:extLst>
          </p:cNvPr>
          <p:cNvSpPr/>
          <p:nvPr/>
        </p:nvSpPr>
        <p:spPr>
          <a:xfrm>
            <a:off x="0" y="1521752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BB8CA2B2-580A-9AD5-EEFA-0606BFE6A519}"/>
              </a:ext>
            </a:extLst>
          </p:cNvPr>
          <p:cNvSpPr/>
          <p:nvPr/>
        </p:nvSpPr>
        <p:spPr>
          <a:xfrm>
            <a:off x="0" y="1138279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24059DBC-62F8-2C28-30D9-B118254B2536}"/>
              </a:ext>
            </a:extLst>
          </p:cNvPr>
          <p:cNvSpPr/>
          <p:nvPr/>
        </p:nvSpPr>
        <p:spPr>
          <a:xfrm>
            <a:off x="0" y="760128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5712BA68-D5E4-BC83-07D0-D451C776578C}"/>
              </a:ext>
            </a:extLst>
          </p:cNvPr>
          <p:cNvSpPr/>
          <p:nvPr/>
        </p:nvSpPr>
        <p:spPr>
          <a:xfrm>
            <a:off x="0" y="2655781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212EACFF-C809-BE6E-FF38-9C77A377D884}"/>
              </a:ext>
            </a:extLst>
          </p:cNvPr>
          <p:cNvSpPr/>
          <p:nvPr/>
        </p:nvSpPr>
        <p:spPr>
          <a:xfrm>
            <a:off x="0" y="2279314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C611FD5F-924F-91B1-0D76-98CD315A8DBB}"/>
              </a:ext>
            </a:extLst>
          </p:cNvPr>
          <p:cNvSpPr/>
          <p:nvPr/>
        </p:nvSpPr>
        <p:spPr>
          <a:xfrm>
            <a:off x="0" y="3032248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EFCE33A1-4C2C-8579-F464-CC4DE10C6A44}"/>
              </a:ext>
            </a:extLst>
          </p:cNvPr>
          <p:cNvSpPr/>
          <p:nvPr/>
        </p:nvSpPr>
        <p:spPr>
          <a:xfrm>
            <a:off x="0" y="3408715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04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64047-9F58-0854-4500-97257460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>
              <a:solidFill>
                <a:srgbClr val="9F4A70"/>
              </a:solidFill>
              <a:latin typeface="Corbel" panose="020B05030202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A6058D-FE7A-41D8-34DE-4807AD546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dirty="0">
              <a:latin typeface="Corbel" panose="020B050302020402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A0A7088-412E-9404-24C6-84AC3363F4D3}"/>
              </a:ext>
            </a:extLst>
          </p:cNvPr>
          <p:cNvSpPr/>
          <p:nvPr/>
        </p:nvSpPr>
        <p:spPr>
          <a:xfrm>
            <a:off x="0" y="376986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30D3153-6B06-26EF-9B2D-FADE4CBE5214}"/>
              </a:ext>
            </a:extLst>
          </p:cNvPr>
          <p:cNvSpPr/>
          <p:nvPr/>
        </p:nvSpPr>
        <p:spPr>
          <a:xfrm>
            <a:off x="0" y="1905225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23432B9-2BE7-C778-F1F9-D106E3AFA11B}"/>
              </a:ext>
            </a:extLst>
          </p:cNvPr>
          <p:cNvSpPr/>
          <p:nvPr/>
        </p:nvSpPr>
        <p:spPr>
          <a:xfrm>
            <a:off x="0" y="1521752"/>
            <a:ext cx="9144000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6ACA717-052E-4004-EC15-8152E4F577EA}"/>
              </a:ext>
            </a:extLst>
          </p:cNvPr>
          <p:cNvSpPr/>
          <p:nvPr/>
        </p:nvSpPr>
        <p:spPr>
          <a:xfrm>
            <a:off x="0" y="1138279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C69FD52-03AE-E809-3B9B-152B24B87325}"/>
              </a:ext>
            </a:extLst>
          </p:cNvPr>
          <p:cNvSpPr/>
          <p:nvPr/>
        </p:nvSpPr>
        <p:spPr>
          <a:xfrm>
            <a:off x="0" y="760128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E988891-2DA4-777A-1E46-FEBC60C73BA4}"/>
              </a:ext>
            </a:extLst>
          </p:cNvPr>
          <p:cNvSpPr/>
          <p:nvPr/>
        </p:nvSpPr>
        <p:spPr>
          <a:xfrm>
            <a:off x="0" y="2655781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538B008-3B3C-4381-FE00-C45F40A4C950}"/>
              </a:ext>
            </a:extLst>
          </p:cNvPr>
          <p:cNvSpPr/>
          <p:nvPr/>
        </p:nvSpPr>
        <p:spPr>
          <a:xfrm>
            <a:off x="0" y="2279314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E91A416-95B5-EA45-D175-2F937B7CF286}"/>
              </a:ext>
            </a:extLst>
          </p:cNvPr>
          <p:cNvSpPr/>
          <p:nvPr/>
        </p:nvSpPr>
        <p:spPr>
          <a:xfrm>
            <a:off x="0" y="3032248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2C8E8A5B-427F-732B-AEA2-C169F39DBAB0}"/>
              </a:ext>
            </a:extLst>
          </p:cNvPr>
          <p:cNvSpPr/>
          <p:nvPr/>
        </p:nvSpPr>
        <p:spPr>
          <a:xfrm>
            <a:off x="0" y="0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8982484-01CB-E65E-71FF-9C1EA09FF760}"/>
              </a:ext>
            </a:extLst>
          </p:cNvPr>
          <p:cNvSpPr/>
          <p:nvPr/>
        </p:nvSpPr>
        <p:spPr>
          <a:xfrm>
            <a:off x="0" y="3408715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0A6FCA9D-4C5E-B157-34B7-423F5B3B067B}"/>
              </a:ext>
            </a:extLst>
          </p:cNvPr>
          <p:cNvSpPr/>
          <p:nvPr/>
        </p:nvSpPr>
        <p:spPr>
          <a:xfrm>
            <a:off x="0" y="3785182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7C0D3A17-50D1-4DA9-D021-082EED3C7D5A}"/>
              </a:ext>
            </a:extLst>
          </p:cNvPr>
          <p:cNvSpPr/>
          <p:nvPr/>
        </p:nvSpPr>
        <p:spPr>
          <a:xfrm>
            <a:off x="0" y="4162168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35963AD8-11A8-F466-5ED4-C93061870801}"/>
              </a:ext>
            </a:extLst>
          </p:cNvPr>
          <p:cNvSpPr/>
          <p:nvPr/>
        </p:nvSpPr>
        <p:spPr>
          <a:xfrm>
            <a:off x="0" y="5690407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EFC84AC3-D944-2886-B07A-98F1CC85C2B7}"/>
              </a:ext>
            </a:extLst>
          </p:cNvPr>
          <p:cNvSpPr/>
          <p:nvPr/>
        </p:nvSpPr>
        <p:spPr>
          <a:xfrm>
            <a:off x="0" y="5306934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70F00127-37E8-64CC-CC18-56758F761221}"/>
              </a:ext>
            </a:extLst>
          </p:cNvPr>
          <p:cNvSpPr/>
          <p:nvPr/>
        </p:nvSpPr>
        <p:spPr>
          <a:xfrm>
            <a:off x="0" y="4923461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8F2DDAB7-023F-2AB8-362F-04B0E0E4B5C3}"/>
              </a:ext>
            </a:extLst>
          </p:cNvPr>
          <p:cNvSpPr/>
          <p:nvPr/>
        </p:nvSpPr>
        <p:spPr>
          <a:xfrm>
            <a:off x="0" y="4545310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EF27E4B-F389-0206-4C9E-49FA9FBAF35B}"/>
              </a:ext>
            </a:extLst>
          </p:cNvPr>
          <p:cNvSpPr/>
          <p:nvPr/>
        </p:nvSpPr>
        <p:spPr>
          <a:xfrm>
            <a:off x="0" y="6440963"/>
            <a:ext cx="288098" cy="237994"/>
          </a:xfrm>
          <a:prstGeom prst="rect">
            <a:avLst/>
          </a:prstGeom>
          <a:solidFill>
            <a:srgbClr val="FABE60"/>
          </a:solidFill>
          <a:ln>
            <a:solidFill>
              <a:srgbClr val="FABE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FE34B05D-73DB-6E82-EB88-41F565438511}"/>
              </a:ext>
            </a:extLst>
          </p:cNvPr>
          <p:cNvSpPr/>
          <p:nvPr/>
        </p:nvSpPr>
        <p:spPr>
          <a:xfrm>
            <a:off x="0" y="6064496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BF62A38D-FAE5-D4CF-9883-F92B5568DD26}"/>
              </a:ext>
            </a:extLst>
          </p:cNvPr>
          <p:cNvSpPr/>
          <p:nvPr/>
        </p:nvSpPr>
        <p:spPr>
          <a:xfrm>
            <a:off x="0" y="6817430"/>
            <a:ext cx="288098" cy="237994"/>
          </a:xfrm>
          <a:prstGeom prst="rect">
            <a:avLst/>
          </a:prstGeom>
          <a:solidFill>
            <a:srgbClr val="9F4A70"/>
          </a:solidFill>
          <a:ln>
            <a:solidFill>
              <a:srgbClr val="9F4A7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1896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 - prezentace - nová" id="{235BD03E-0214-40E4-9C76-B7953C67BA7E}" vid="{9815CFF0-F8AA-4C75-BAE3-C9A8713A4B0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 - prezentace - nová</Template>
  <TotalTime>0</TotalTime>
  <Words>0</Words>
  <Application>Microsoft Office PowerPoint</Application>
  <PresentationFormat>Předvádění na obrazovce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Eliška Koloburdová</dc:creator>
  <cp:lastModifiedBy>Eliška Koloburdová</cp:lastModifiedBy>
  <cp:revision>1</cp:revision>
  <dcterms:created xsi:type="dcterms:W3CDTF">2023-11-28T13:02:11Z</dcterms:created>
  <dcterms:modified xsi:type="dcterms:W3CDTF">2023-11-28T13:02:51Z</dcterms:modified>
</cp:coreProperties>
</file>